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318" r:id="rId4"/>
    <p:sldId id="258" r:id="rId5"/>
    <p:sldId id="260" r:id="rId6"/>
    <p:sldId id="261" r:id="rId7"/>
    <p:sldId id="262" r:id="rId8"/>
    <p:sldId id="264" r:id="rId9"/>
    <p:sldId id="265" r:id="rId10"/>
    <p:sldId id="266" r:id="rId11"/>
    <p:sldId id="267" r:id="rId12"/>
    <p:sldId id="317" r:id="rId13"/>
    <p:sldId id="277" r:id="rId14"/>
    <p:sldId id="286" r:id="rId15"/>
    <p:sldId id="287" r:id="rId16"/>
    <p:sldId id="296" r:id="rId17"/>
    <p:sldId id="297" r:id="rId18"/>
    <p:sldId id="306" r:id="rId19"/>
    <p:sldId id="307" r:id="rId2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94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47" d="100"/>
          <a:sy n="147" d="100"/>
        </p:scale>
        <p:origin x="1088"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04754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C9509-7821-0227-6D06-0EB05F1C35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6CCB54-864A-21B6-CCCB-54AF03ACE4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96A6AE-C914-DD2D-C82D-9B51BFA476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91F547-4812-DB05-896A-912EE2F6DA64}"/>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178209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D5DE8-CD47-CED2-2BF7-01B784E2C2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41412-F425-08C1-A28E-FDBCA81BAD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9FAEE9-8603-886E-68C6-9DE293CEB3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B374C9-5884-86FB-8D57-B14A770F33FA}"/>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93246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microsoft.com/office/2007/relationships/hdphoto" Target="../media/hdphoto2.wd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microsoft.com/office/2007/relationships/hdphoto" Target="../media/hdphoto2.wdp"/></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microsoft.com/office/2007/relationships/hdphoto" Target="../media/hdphoto3.wdp"/></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microsoft.com/office/2007/relationships/hdphoto" Target="../media/hdphoto3.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3EADB"/>
        </a:solidFill>
        <a:effectLst/>
      </p:bgPr>
    </p:bg>
    <p:spTree>
      <p:nvGrpSpPr>
        <p:cNvPr id="1" name=""/>
        <p:cNvGrpSpPr/>
        <p:nvPr/>
      </p:nvGrpSpPr>
      <p:grpSpPr>
        <a:xfrm>
          <a:off x="0" y="0"/>
          <a:ext cx="0" cy="0"/>
          <a:chOff x="0" y="0"/>
          <a:chExt cx="0" cy="0"/>
        </a:xfrm>
      </p:grpSpPr>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7" name="Shape 4"/>
          <p:cNvSpPr/>
          <p:nvPr/>
        </p:nvSpPr>
        <p:spPr>
          <a:xfrm>
            <a:off x="0" y="0"/>
            <a:ext cx="5486400" cy="5143500"/>
          </a:xfrm>
          <a:prstGeom prst="rect">
            <a:avLst/>
          </a:prstGeom>
          <a:solidFill>
            <a:srgbClr val="F8F2E6"/>
          </a:solidFill>
          <a:ln w="12700">
            <a:solidFill>
              <a:srgbClr val="F8F2E6"/>
            </a:solidFill>
            <a:prstDash val="solid"/>
          </a:ln>
        </p:spPr>
        <p:txBody>
          <a:bodyPr/>
          <a:lstStyle/>
          <a:p>
            <a:endParaRPr lang="en-US" dirty="0"/>
          </a:p>
        </p:txBody>
      </p:sp>
      <p:sp>
        <p:nvSpPr>
          <p:cNvPr id="8" name="Text 5"/>
          <p:cNvSpPr/>
          <p:nvPr/>
        </p:nvSpPr>
        <p:spPr>
          <a:xfrm>
            <a:off x="411480" y="320040"/>
            <a:ext cx="4572000" cy="384048"/>
          </a:xfrm>
          <a:prstGeom prst="rect">
            <a:avLst/>
          </a:prstGeom>
          <a:noFill/>
          <a:ln/>
        </p:spPr>
        <p:txBody>
          <a:bodyPr wrap="square" rtlCol="0" anchor="ctr"/>
          <a:lstStyle/>
          <a:p>
            <a:pPr marL="0" indent="0">
              <a:buNone/>
            </a:pPr>
            <a:r>
              <a:rPr lang="en-US" sz="1100" b="1" kern="0" spc="500" dirty="0">
                <a:solidFill>
                  <a:srgbClr val="9A7A4A"/>
                </a:solidFill>
              </a:rPr>
              <a:t>SERMON 1 OF 6  ·  Chapters 1–2</a:t>
            </a:r>
            <a:endParaRPr lang="en-US" sz="1100" dirty="0"/>
          </a:p>
        </p:txBody>
      </p:sp>
      <p:sp>
        <p:nvSpPr>
          <p:cNvPr id="10" name="Shape 7"/>
          <p:cNvSpPr/>
          <p:nvPr/>
        </p:nvSpPr>
        <p:spPr>
          <a:xfrm>
            <a:off x="411480" y="1325880"/>
            <a:ext cx="2011680" cy="32004"/>
          </a:xfrm>
          <a:prstGeom prst="rect">
            <a:avLst/>
          </a:prstGeom>
          <a:solidFill>
            <a:srgbClr val="B99468"/>
          </a:solidFill>
          <a:ln w="12700">
            <a:solidFill>
              <a:srgbClr val="B99468"/>
            </a:solidFill>
            <a:prstDash val="solid"/>
          </a:ln>
        </p:spPr>
        <p:txBody>
          <a:bodyPr/>
          <a:lstStyle/>
          <a:p>
            <a:endParaRPr lang="en-US" dirty="0"/>
          </a:p>
        </p:txBody>
      </p:sp>
      <p:sp>
        <p:nvSpPr>
          <p:cNvPr id="6" name="Text 8">
            <a:extLst>
              <a:ext uri="{FF2B5EF4-FFF2-40B4-BE49-F238E27FC236}">
                <a16:creationId xmlns:a16="http://schemas.microsoft.com/office/drawing/2014/main" id="{7511220C-F70A-CCFF-93C3-76B64624AD43}"/>
              </a:ext>
            </a:extLst>
          </p:cNvPr>
          <p:cNvSpPr/>
          <p:nvPr/>
        </p:nvSpPr>
        <p:spPr>
          <a:xfrm>
            <a:off x="6461975" y="1314450"/>
            <a:ext cx="2052830" cy="2514600"/>
          </a:xfrm>
          <a:prstGeom prst="rect">
            <a:avLst/>
          </a:prstGeom>
          <a:noFill/>
          <a:ln/>
        </p:spPr>
        <p:txBody>
          <a:bodyPr wrap="square" rtlCol="0" anchor="ctr"/>
          <a:lstStyle/>
          <a:p>
            <a:pPr marL="0" indent="0">
              <a:lnSpc>
                <a:spcPct val="105000"/>
              </a:lnSpc>
              <a:buNone/>
            </a:pPr>
            <a:r>
              <a:rPr lang="en-US" sz="4400" b="1">
                <a:solidFill>
                  <a:srgbClr val="252020"/>
                </a:solidFill>
              </a:rPr>
              <a:t>Your Church Logo Here</a:t>
            </a:r>
            <a:endParaRPr lang="en-US" sz="4400" dirty="0"/>
          </a:p>
        </p:txBody>
      </p:sp>
      <p:sp>
        <p:nvSpPr>
          <p:cNvPr id="13" name="Text 6">
            <a:extLst>
              <a:ext uri="{FF2B5EF4-FFF2-40B4-BE49-F238E27FC236}">
                <a16:creationId xmlns:a16="http://schemas.microsoft.com/office/drawing/2014/main" id="{3507EF49-F562-ABFB-C708-B89A90DD4A50}"/>
              </a:ext>
            </a:extLst>
          </p:cNvPr>
          <p:cNvSpPr/>
          <p:nvPr/>
        </p:nvSpPr>
        <p:spPr>
          <a:xfrm>
            <a:off x="411480" y="777240"/>
            <a:ext cx="4998720" cy="457200"/>
          </a:xfrm>
          <a:prstGeom prst="rect">
            <a:avLst/>
          </a:prstGeom>
          <a:noFill/>
          <a:ln/>
        </p:spPr>
        <p:txBody>
          <a:bodyPr wrap="square" rtlCol="0" anchor="ctr"/>
          <a:lstStyle/>
          <a:p>
            <a:pPr lvl="0">
              <a:defRPr/>
            </a:pPr>
            <a:r>
              <a:rPr lang="en-US" sz="1600" i="1" kern="0" spc="300" dirty="0">
                <a:solidFill>
                  <a:srgbClr val="6B4E2A"/>
                </a:solidFill>
              </a:rPr>
              <a:t>Make Me an Instrument of Your Peace</a:t>
            </a:r>
            <a:endParaRPr lang="en-US" sz="1600" i="1" dirty="0">
              <a:solidFill>
                <a:prstClr val="black"/>
              </a:solidFill>
            </a:endParaRPr>
          </a:p>
        </p:txBody>
      </p:sp>
      <p:sp>
        <p:nvSpPr>
          <p:cNvPr id="2" name="Text 8">
            <a:extLst>
              <a:ext uri="{FF2B5EF4-FFF2-40B4-BE49-F238E27FC236}">
                <a16:creationId xmlns:a16="http://schemas.microsoft.com/office/drawing/2014/main" id="{72E7F6B7-60F5-18F1-20FF-33A21BF832FA}"/>
              </a:ext>
            </a:extLst>
          </p:cNvPr>
          <p:cNvSpPr/>
          <p:nvPr/>
        </p:nvSpPr>
        <p:spPr>
          <a:xfrm>
            <a:off x="365760" y="1463040"/>
            <a:ext cx="4663440" cy="1371600"/>
          </a:xfrm>
          <a:prstGeom prst="rect">
            <a:avLst/>
          </a:prstGeom>
          <a:noFill/>
          <a:ln/>
        </p:spPr>
        <p:txBody>
          <a:bodyPr wrap="square" rtlCol="0" anchor="ctr"/>
          <a:lstStyle/>
          <a:p>
            <a:pPr marL="0" indent="0">
              <a:lnSpc>
                <a:spcPct val="105000"/>
              </a:lnSpc>
              <a:buNone/>
            </a:pPr>
            <a:r>
              <a:rPr lang="en-US" sz="4400" b="1" dirty="0">
                <a:solidFill>
                  <a:srgbClr val="252020"/>
                </a:solidFill>
              </a:rPr>
              <a:t>Anointed &amp; Commissioned</a:t>
            </a:r>
            <a:endParaRPr lang="en-US" sz="4400" dirty="0"/>
          </a:p>
        </p:txBody>
      </p:sp>
      <p:sp>
        <p:nvSpPr>
          <p:cNvPr id="3" name="Text 9">
            <a:extLst>
              <a:ext uri="{FF2B5EF4-FFF2-40B4-BE49-F238E27FC236}">
                <a16:creationId xmlns:a16="http://schemas.microsoft.com/office/drawing/2014/main" id="{745B8B70-6F90-8B64-3237-41A8EADA3570}"/>
              </a:ext>
            </a:extLst>
          </p:cNvPr>
          <p:cNvSpPr/>
          <p:nvPr/>
        </p:nvSpPr>
        <p:spPr>
          <a:xfrm>
            <a:off x="411480" y="2926080"/>
            <a:ext cx="4572000" cy="502920"/>
          </a:xfrm>
          <a:prstGeom prst="rect">
            <a:avLst/>
          </a:prstGeom>
          <a:noFill/>
          <a:ln/>
        </p:spPr>
        <p:txBody>
          <a:bodyPr wrap="square" rtlCol="0" anchor="ctr"/>
          <a:lstStyle/>
          <a:p>
            <a:r>
              <a:rPr lang="en-US" sz="2000" i="1" dirty="0">
                <a:solidFill>
                  <a:srgbClr val="B99468"/>
                </a:solidFill>
              </a:rPr>
              <a:t>Represent Jesus Well</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F3EADB"/>
        </a:solidFill>
        <a:effectLst/>
      </p:bgPr>
    </p:bg>
    <p:spTree>
      <p:nvGrpSpPr>
        <p:cNvPr id="1" name=""/>
        <p:cNvGrpSpPr/>
        <p:nvPr/>
      </p:nvGrpSpPr>
      <p:grpSpPr>
        <a:xfrm>
          <a:off x="0" y="0"/>
          <a:ext cx="0" cy="0"/>
          <a:chOff x="0" y="0"/>
          <a:chExt cx="0" cy="0"/>
        </a:xfrm>
      </p:grpSpPr>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7" name="Shape 4"/>
          <p:cNvSpPr/>
          <p:nvPr/>
        </p:nvSpPr>
        <p:spPr>
          <a:xfrm>
            <a:off x="0" y="0"/>
            <a:ext cx="5486400" cy="5143500"/>
          </a:xfrm>
          <a:prstGeom prst="rect">
            <a:avLst/>
          </a:prstGeom>
          <a:solidFill>
            <a:srgbClr val="F8F2E6"/>
          </a:solidFill>
          <a:ln w="12700">
            <a:solidFill>
              <a:srgbClr val="F8F2E6"/>
            </a:solidFill>
            <a:prstDash val="solid"/>
          </a:ln>
        </p:spPr>
        <p:txBody>
          <a:bodyPr/>
          <a:lstStyle/>
          <a:p>
            <a:endParaRPr lang="en-US" dirty="0"/>
          </a:p>
        </p:txBody>
      </p:sp>
      <p:sp>
        <p:nvSpPr>
          <p:cNvPr id="8" name="Text 5"/>
          <p:cNvSpPr/>
          <p:nvPr/>
        </p:nvSpPr>
        <p:spPr>
          <a:xfrm>
            <a:off x="411480" y="320040"/>
            <a:ext cx="4572000" cy="384048"/>
          </a:xfrm>
          <a:prstGeom prst="rect">
            <a:avLst/>
          </a:prstGeom>
          <a:noFill/>
          <a:ln/>
        </p:spPr>
        <p:txBody>
          <a:bodyPr wrap="square" rtlCol="0" anchor="ctr"/>
          <a:lstStyle/>
          <a:p>
            <a:pPr marL="0" indent="0">
              <a:buNone/>
            </a:pPr>
            <a:r>
              <a:rPr lang="en-US" sz="1100" b="1" kern="0" spc="500" dirty="0">
                <a:solidFill>
                  <a:srgbClr val="9A7A4A"/>
                </a:solidFill>
              </a:rPr>
              <a:t>SERMON 2 OF 6  ·  Chapters 3–4</a:t>
            </a:r>
            <a:endParaRPr lang="en-US" sz="1100" dirty="0"/>
          </a:p>
        </p:txBody>
      </p:sp>
      <p:sp>
        <p:nvSpPr>
          <p:cNvPr id="10" name="Shape 7"/>
          <p:cNvSpPr/>
          <p:nvPr/>
        </p:nvSpPr>
        <p:spPr>
          <a:xfrm>
            <a:off x="411480" y="1325880"/>
            <a:ext cx="2011680" cy="32004"/>
          </a:xfrm>
          <a:prstGeom prst="rect">
            <a:avLst/>
          </a:prstGeom>
          <a:solidFill>
            <a:srgbClr val="B99468"/>
          </a:solidFill>
          <a:ln w="12700">
            <a:solidFill>
              <a:srgbClr val="B99468"/>
            </a:solidFill>
            <a:prstDash val="solid"/>
          </a:ln>
        </p:spPr>
        <p:txBody>
          <a:bodyPr/>
          <a:lstStyle/>
          <a:p>
            <a:endParaRPr lang="en-US" dirty="0"/>
          </a:p>
        </p:txBody>
      </p:sp>
      <p:sp>
        <p:nvSpPr>
          <p:cNvPr id="6" name="Text 8">
            <a:extLst>
              <a:ext uri="{FF2B5EF4-FFF2-40B4-BE49-F238E27FC236}">
                <a16:creationId xmlns:a16="http://schemas.microsoft.com/office/drawing/2014/main" id="{4E0533B8-83F6-8F54-3FC7-C482CE0DD421}"/>
              </a:ext>
            </a:extLst>
          </p:cNvPr>
          <p:cNvSpPr/>
          <p:nvPr/>
        </p:nvSpPr>
        <p:spPr>
          <a:xfrm>
            <a:off x="365760" y="1463040"/>
            <a:ext cx="4663440" cy="1371600"/>
          </a:xfrm>
          <a:prstGeom prst="rect">
            <a:avLst/>
          </a:prstGeom>
          <a:noFill/>
          <a:ln/>
        </p:spPr>
        <p:txBody>
          <a:bodyPr wrap="square" rtlCol="0" anchor="ctr"/>
          <a:lstStyle/>
          <a:p>
            <a:pPr marL="0" indent="0">
              <a:lnSpc>
                <a:spcPct val="105000"/>
              </a:lnSpc>
              <a:buNone/>
            </a:pPr>
            <a:r>
              <a:rPr lang="en-US" sz="4400" b="1" dirty="0">
                <a:solidFill>
                  <a:srgbClr val="252020"/>
                </a:solidFill>
              </a:rPr>
              <a:t>Wherever Hatred, Love</a:t>
            </a:r>
            <a:endParaRPr lang="en-US" sz="4400" dirty="0"/>
          </a:p>
        </p:txBody>
      </p:sp>
      <p:sp>
        <p:nvSpPr>
          <p:cNvPr id="14" name="Text 9">
            <a:extLst>
              <a:ext uri="{FF2B5EF4-FFF2-40B4-BE49-F238E27FC236}">
                <a16:creationId xmlns:a16="http://schemas.microsoft.com/office/drawing/2014/main" id="{CBD0287C-AEB4-6732-B4CD-2650C2AF65E8}"/>
              </a:ext>
            </a:extLst>
          </p:cNvPr>
          <p:cNvSpPr/>
          <p:nvPr/>
        </p:nvSpPr>
        <p:spPr>
          <a:xfrm>
            <a:off x="411480" y="2926080"/>
            <a:ext cx="4572000" cy="502920"/>
          </a:xfrm>
          <a:prstGeom prst="rect">
            <a:avLst/>
          </a:prstGeom>
          <a:noFill/>
          <a:ln/>
        </p:spPr>
        <p:txBody>
          <a:bodyPr wrap="square" rtlCol="0" anchor="ctr"/>
          <a:lstStyle/>
          <a:p>
            <a:r>
              <a:rPr lang="en-US" sz="2000" i="1" dirty="0">
                <a:solidFill>
                  <a:srgbClr val="B99468"/>
                </a:solidFill>
              </a:rPr>
              <a:t>Week’s Theme</a:t>
            </a:r>
            <a:endParaRPr lang="en-US" sz="2000" dirty="0"/>
          </a:p>
        </p:txBody>
      </p:sp>
      <p:sp>
        <p:nvSpPr>
          <p:cNvPr id="15" name="Text 8">
            <a:extLst>
              <a:ext uri="{FF2B5EF4-FFF2-40B4-BE49-F238E27FC236}">
                <a16:creationId xmlns:a16="http://schemas.microsoft.com/office/drawing/2014/main" id="{334E6F79-AF65-041D-0F10-101D92398207}"/>
              </a:ext>
            </a:extLst>
          </p:cNvPr>
          <p:cNvSpPr/>
          <p:nvPr/>
        </p:nvSpPr>
        <p:spPr>
          <a:xfrm>
            <a:off x="6461975" y="1314450"/>
            <a:ext cx="2052830" cy="2514600"/>
          </a:xfrm>
          <a:prstGeom prst="rect">
            <a:avLst/>
          </a:prstGeom>
          <a:noFill/>
          <a:ln/>
        </p:spPr>
        <p:txBody>
          <a:bodyPr wrap="square" rtlCol="0" anchor="ctr"/>
          <a:lstStyle/>
          <a:p>
            <a:pPr marL="0" indent="0">
              <a:lnSpc>
                <a:spcPct val="105000"/>
              </a:lnSpc>
              <a:buNone/>
            </a:pPr>
            <a:r>
              <a:rPr lang="en-US" sz="4400" b="1">
                <a:solidFill>
                  <a:srgbClr val="252020"/>
                </a:solidFill>
              </a:rPr>
              <a:t>Your Church Logo Here</a:t>
            </a:r>
            <a:endParaRPr lang="en-US" sz="4400" dirty="0"/>
          </a:p>
        </p:txBody>
      </p:sp>
      <p:sp>
        <p:nvSpPr>
          <p:cNvPr id="16" name="Text 6">
            <a:extLst>
              <a:ext uri="{FF2B5EF4-FFF2-40B4-BE49-F238E27FC236}">
                <a16:creationId xmlns:a16="http://schemas.microsoft.com/office/drawing/2014/main" id="{F247C3BF-CBA6-39CB-7080-0AC9867A09A3}"/>
              </a:ext>
            </a:extLst>
          </p:cNvPr>
          <p:cNvSpPr/>
          <p:nvPr/>
        </p:nvSpPr>
        <p:spPr>
          <a:xfrm>
            <a:off x="411480" y="777240"/>
            <a:ext cx="4998720" cy="457200"/>
          </a:xfrm>
          <a:prstGeom prst="rect">
            <a:avLst/>
          </a:prstGeom>
          <a:noFill/>
          <a:ln/>
        </p:spPr>
        <p:txBody>
          <a:bodyPr wrap="square" rtlCol="0" anchor="ctr"/>
          <a:lstStyle/>
          <a:p>
            <a:pPr lvl="0">
              <a:defRPr/>
            </a:pPr>
            <a:r>
              <a:rPr lang="en-US" sz="1600" i="1" kern="0" spc="300" dirty="0">
                <a:solidFill>
                  <a:srgbClr val="6B4E2A"/>
                </a:solidFill>
              </a:rPr>
              <a:t>Make Me an Instrument of Your Peace</a:t>
            </a:r>
            <a:endParaRPr lang="en-US" sz="1600" i="1" dirty="0">
              <a:solidFill>
                <a:prstClr val="black"/>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2">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7" name="Text 4"/>
          <p:cNvSpPr/>
          <p:nvPr/>
        </p:nvSpPr>
        <p:spPr>
          <a:xfrm>
            <a:off x="411480" y="256032"/>
            <a:ext cx="5760720" cy="347472"/>
          </a:xfrm>
          <a:prstGeom prst="rect">
            <a:avLst/>
          </a:prstGeom>
          <a:noFill/>
          <a:ln/>
        </p:spPr>
        <p:txBody>
          <a:bodyPr wrap="square" rtlCol="0" anchor="ctr"/>
          <a:lstStyle/>
          <a:p>
            <a:pPr marL="0" indent="0">
              <a:buNone/>
            </a:pPr>
            <a:r>
              <a:rPr lang="en-US" sz="1000" b="1" kern="0" spc="500" dirty="0">
                <a:solidFill>
                  <a:srgbClr val="9A7A4A"/>
                </a:solidFill>
              </a:rPr>
              <a:t>THE PEACE PRAYER</a:t>
            </a:r>
            <a:endParaRPr lang="en-US" sz="1000" dirty="0"/>
          </a:p>
        </p:txBody>
      </p:sp>
      <p:sp>
        <p:nvSpPr>
          <p:cNvPr id="8" name="Shape 5"/>
          <p:cNvSpPr/>
          <p:nvPr/>
        </p:nvSpPr>
        <p:spPr>
          <a:xfrm>
            <a:off x="411480" y="658368"/>
            <a:ext cx="1645920" cy="27432"/>
          </a:xfrm>
          <a:prstGeom prst="rect">
            <a:avLst/>
          </a:prstGeom>
          <a:solidFill>
            <a:srgbClr val="B99468"/>
          </a:solidFill>
          <a:ln w="12700">
            <a:solidFill>
              <a:srgbClr val="B99468"/>
            </a:solidFill>
            <a:prstDash val="solid"/>
          </a:ln>
        </p:spPr>
        <p:txBody>
          <a:bodyPr/>
          <a:lstStyle/>
          <a:p>
            <a:endParaRPr lang="en-US" dirty="0"/>
          </a:p>
        </p:txBody>
      </p:sp>
      <p:sp>
        <p:nvSpPr>
          <p:cNvPr id="9" name="Text 6"/>
          <p:cNvSpPr/>
          <p:nvPr/>
        </p:nvSpPr>
        <p:spPr>
          <a:xfrm>
            <a:off x="411480" y="822960"/>
            <a:ext cx="5760720" cy="246888"/>
          </a:xfrm>
          <a:prstGeom prst="rect">
            <a:avLst/>
          </a:prstGeom>
          <a:noFill/>
          <a:ln/>
        </p:spPr>
        <p:txBody>
          <a:bodyPr wrap="square" rtlCol="0" anchor="ctr"/>
          <a:lstStyle/>
          <a:p>
            <a:pPr marL="0" indent="0">
              <a:buNone/>
            </a:pPr>
            <a:r>
              <a:rPr lang="en-US" sz="1350" i="1" dirty="0">
                <a:solidFill>
                  <a:srgbClr val="252020"/>
                </a:solidFill>
              </a:rPr>
              <a:t>Lord, make me an instrument of your peace:</a:t>
            </a:r>
            <a:endParaRPr lang="en-US" sz="1350" dirty="0"/>
          </a:p>
        </p:txBody>
      </p:sp>
      <p:sp>
        <p:nvSpPr>
          <p:cNvPr id="10" name="Text 7"/>
          <p:cNvSpPr/>
          <p:nvPr/>
        </p:nvSpPr>
        <p:spPr>
          <a:xfrm>
            <a:off x="411480" y="1078992"/>
            <a:ext cx="5760720" cy="301752"/>
          </a:xfrm>
          <a:prstGeom prst="rect">
            <a:avLst/>
          </a:prstGeom>
          <a:noFill/>
          <a:ln/>
        </p:spPr>
        <p:txBody>
          <a:bodyPr wrap="square" rtlCol="0" anchor="ctr"/>
          <a:lstStyle/>
          <a:p>
            <a:pPr marL="0" indent="0">
              <a:buNone/>
            </a:pPr>
            <a:r>
              <a:rPr lang="en-US" sz="1600" b="1" i="1" dirty="0">
                <a:solidFill>
                  <a:srgbClr val="6B4E2A"/>
                </a:solidFill>
              </a:rPr>
              <a:t>where there is hatred, let me sow love;</a:t>
            </a:r>
            <a:endParaRPr lang="en-US" sz="1600" dirty="0"/>
          </a:p>
        </p:txBody>
      </p:sp>
      <p:sp>
        <p:nvSpPr>
          <p:cNvPr id="11" name="Text 8"/>
          <p:cNvSpPr/>
          <p:nvPr/>
        </p:nvSpPr>
        <p:spPr>
          <a:xfrm>
            <a:off x="411480" y="1389888"/>
            <a:ext cx="5760720" cy="301752"/>
          </a:xfrm>
          <a:prstGeom prst="rect">
            <a:avLst/>
          </a:prstGeom>
          <a:noFill/>
          <a:ln/>
        </p:spPr>
        <p:txBody>
          <a:bodyPr wrap="square" rtlCol="0" anchor="ctr"/>
          <a:lstStyle/>
          <a:p>
            <a:pPr marL="0" indent="0">
              <a:buNone/>
            </a:pPr>
            <a:r>
              <a:rPr lang="en-US" sz="1600" b="1" i="1" dirty="0">
                <a:solidFill>
                  <a:srgbClr val="6B4E2A"/>
                </a:solidFill>
              </a:rPr>
              <a:t>where there is injury, pardon;</a:t>
            </a:r>
            <a:endParaRPr lang="en-US" sz="1600" dirty="0"/>
          </a:p>
        </p:txBody>
      </p:sp>
      <p:sp>
        <p:nvSpPr>
          <p:cNvPr id="12" name="Text 9"/>
          <p:cNvSpPr/>
          <p:nvPr/>
        </p:nvSpPr>
        <p:spPr>
          <a:xfrm>
            <a:off x="411480" y="1700784"/>
            <a:ext cx="5760720" cy="301752"/>
          </a:xfrm>
          <a:prstGeom prst="rect">
            <a:avLst/>
          </a:prstGeom>
          <a:noFill/>
          <a:ln/>
        </p:spPr>
        <p:txBody>
          <a:bodyPr wrap="square" rtlCol="0" anchor="ctr"/>
          <a:lstStyle/>
          <a:p>
            <a:pPr marL="0" indent="0">
              <a:buNone/>
            </a:pPr>
            <a:r>
              <a:rPr lang="en-US" sz="1600" b="1" i="1" dirty="0">
                <a:solidFill>
                  <a:srgbClr val="6B4E2A"/>
                </a:solidFill>
              </a:rPr>
              <a:t>where there is doubt, faith;</a:t>
            </a:r>
            <a:endParaRPr lang="en-US" sz="1600" dirty="0"/>
          </a:p>
        </p:txBody>
      </p:sp>
      <p:sp>
        <p:nvSpPr>
          <p:cNvPr id="13" name="Text 10"/>
          <p:cNvSpPr/>
          <p:nvPr/>
        </p:nvSpPr>
        <p:spPr>
          <a:xfrm>
            <a:off x="411480" y="2011680"/>
            <a:ext cx="5760720" cy="301752"/>
          </a:xfrm>
          <a:prstGeom prst="rect">
            <a:avLst/>
          </a:prstGeom>
          <a:noFill/>
          <a:ln/>
        </p:spPr>
        <p:txBody>
          <a:bodyPr wrap="square" rtlCol="0" anchor="ctr"/>
          <a:lstStyle/>
          <a:p>
            <a:pPr marL="0" indent="0">
              <a:buNone/>
            </a:pPr>
            <a:r>
              <a:rPr lang="en-US" sz="1600" b="1" i="1" dirty="0">
                <a:solidFill>
                  <a:srgbClr val="6B4E2A"/>
                </a:solidFill>
              </a:rPr>
              <a:t>where there is despair, hope;</a:t>
            </a:r>
            <a:endParaRPr lang="en-US" sz="1600" dirty="0"/>
          </a:p>
        </p:txBody>
      </p:sp>
      <p:sp>
        <p:nvSpPr>
          <p:cNvPr id="14" name="Text 11"/>
          <p:cNvSpPr/>
          <p:nvPr/>
        </p:nvSpPr>
        <p:spPr>
          <a:xfrm>
            <a:off x="411480" y="2322576"/>
            <a:ext cx="5760720" cy="301752"/>
          </a:xfrm>
          <a:prstGeom prst="rect">
            <a:avLst/>
          </a:prstGeom>
          <a:noFill/>
          <a:ln/>
        </p:spPr>
        <p:txBody>
          <a:bodyPr wrap="square" rtlCol="0" anchor="ctr"/>
          <a:lstStyle/>
          <a:p>
            <a:pPr marL="0" indent="0">
              <a:buNone/>
            </a:pPr>
            <a:r>
              <a:rPr lang="en-US" sz="1600" b="1" i="1" dirty="0">
                <a:solidFill>
                  <a:srgbClr val="6B4E2A"/>
                </a:solidFill>
              </a:rPr>
              <a:t>where there is darkness, light;</a:t>
            </a:r>
            <a:endParaRPr lang="en-US" sz="1600" dirty="0"/>
          </a:p>
        </p:txBody>
      </p:sp>
      <p:sp>
        <p:nvSpPr>
          <p:cNvPr id="15" name="Text 12"/>
          <p:cNvSpPr/>
          <p:nvPr/>
        </p:nvSpPr>
        <p:spPr>
          <a:xfrm>
            <a:off x="411480" y="2633472"/>
            <a:ext cx="5760720" cy="301752"/>
          </a:xfrm>
          <a:prstGeom prst="rect">
            <a:avLst/>
          </a:prstGeom>
          <a:noFill/>
          <a:ln/>
        </p:spPr>
        <p:txBody>
          <a:bodyPr wrap="square" rtlCol="0" anchor="ctr"/>
          <a:lstStyle/>
          <a:p>
            <a:pPr marL="0" indent="0">
              <a:buNone/>
            </a:pPr>
            <a:r>
              <a:rPr lang="en-US" sz="1600" b="1" i="1" dirty="0">
                <a:solidFill>
                  <a:srgbClr val="6B4E2A"/>
                </a:solidFill>
              </a:rPr>
              <a:t>where there is sadness, joy.</a:t>
            </a:r>
            <a:endParaRPr lang="en-US" sz="1600" dirty="0"/>
          </a:p>
        </p:txBody>
      </p:sp>
      <p:sp>
        <p:nvSpPr>
          <p:cNvPr id="16" name="Text 13"/>
          <p:cNvSpPr/>
          <p:nvPr/>
        </p:nvSpPr>
        <p:spPr>
          <a:xfrm>
            <a:off x="411480" y="2944368"/>
            <a:ext cx="5760720" cy="246888"/>
          </a:xfrm>
          <a:prstGeom prst="rect">
            <a:avLst/>
          </a:prstGeom>
          <a:noFill/>
          <a:ln/>
        </p:spPr>
        <p:txBody>
          <a:bodyPr wrap="square" rtlCol="0" anchor="ctr"/>
          <a:lstStyle/>
          <a:p>
            <a:pPr marL="0" indent="0">
              <a:buNone/>
            </a:pPr>
            <a:r>
              <a:rPr lang="en-US" sz="1350" i="1" dirty="0">
                <a:solidFill>
                  <a:srgbClr val="252020"/>
                </a:solidFill>
              </a:rPr>
              <a:t>O divine Master, grant that I may not so much seek</a:t>
            </a:r>
            <a:endParaRPr lang="en-US" sz="1350" dirty="0"/>
          </a:p>
        </p:txBody>
      </p:sp>
      <p:sp>
        <p:nvSpPr>
          <p:cNvPr id="17" name="Text 14"/>
          <p:cNvSpPr/>
          <p:nvPr/>
        </p:nvSpPr>
        <p:spPr>
          <a:xfrm>
            <a:off x="411480" y="3200400"/>
            <a:ext cx="5760720" cy="246888"/>
          </a:xfrm>
          <a:prstGeom prst="rect">
            <a:avLst/>
          </a:prstGeom>
          <a:noFill/>
          <a:ln/>
        </p:spPr>
        <p:txBody>
          <a:bodyPr wrap="square" rtlCol="0" anchor="ctr"/>
          <a:lstStyle/>
          <a:p>
            <a:pPr marL="0" indent="0">
              <a:buNone/>
            </a:pPr>
            <a:r>
              <a:rPr lang="en-US" sz="1350" i="1" dirty="0">
                <a:solidFill>
                  <a:srgbClr val="252020"/>
                </a:solidFill>
              </a:rPr>
              <a:t>to be consoled as to console,</a:t>
            </a:r>
            <a:endParaRPr lang="en-US" sz="1350" dirty="0"/>
          </a:p>
        </p:txBody>
      </p:sp>
      <p:sp>
        <p:nvSpPr>
          <p:cNvPr id="18" name="Text 15"/>
          <p:cNvSpPr/>
          <p:nvPr/>
        </p:nvSpPr>
        <p:spPr>
          <a:xfrm>
            <a:off x="411480" y="3456432"/>
            <a:ext cx="5760720" cy="246888"/>
          </a:xfrm>
          <a:prstGeom prst="rect">
            <a:avLst/>
          </a:prstGeom>
          <a:noFill/>
          <a:ln/>
        </p:spPr>
        <p:txBody>
          <a:bodyPr wrap="square" rtlCol="0" anchor="ctr"/>
          <a:lstStyle/>
          <a:p>
            <a:pPr marL="0" indent="0">
              <a:buNone/>
            </a:pPr>
            <a:r>
              <a:rPr lang="en-US" sz="1350" i="1" dirty="0">
                <a:solidFill>
                  <a:srgbClr val="252020"/>
                </a:solidFill>
              </a:rPr>
              <a:t>to be understood as to understand,</a:t>
            </a:r>
            <a:endParaRPr lang="en-US" sz="1350" dirty="0"/>
          </a:p>
        </p:txBody>
      </p:sp>
      <p:sp>
        <p:nvSpPr>
          <p:cNvPr id="19" name="Text 16"/>
          <p:cNvSpPr/>
          <p:nvPr/>
        </p:nvSpPr>
        <p:spPr>
          <a:xfrm>
            <a:off x="411480" y="3712464"/>
            <a:ext cx="5760720" cy="246888"/>
          </a:xfrm>
          <a:prstGeom prst="rect">
            <a:avLst/>
          </a:prstGeom>
          <a:noFill/>
          <a:ln/>
        </p:spPr>
        <p:txBody>
          <a:bodyPr wrap="square" rtlCol="0" anchor="ctr"/>
          <a:lstStyle/>
          <a:p>
            <a:pPr marL="0" indent="0">
              <a:buNone/>
            </a:pPr>
            <a:r>
              <a:rPr lang="en-US" sz="1350" i="1" dirty="0">
                <a:solidFill>
                  <a:srgbClr val="252020"/>
                </a:solidFill>
              </a:rPr>
              <a:t>to be loved as to love.</a:t>
            </a:r>
            <a:endParaRPr lang="en-US" sz="1350" dirty="0"/>
          </a:p>
        </p:txBody>
      </p:sp>
      <p:sp>
        <p:nvSpPr>
          <p:cNvPr id="20" name="Text 17"/>
          <p:cNvSpPr/>
          <p:nvPr/>
        </p:nvSpPr>
        <p:spPr>
          <a:xfrm>
            <a:off x="411480" y="3968496"/>
            <a:ext cx="5760720" cy="246888"/>
          </a:xfrm>
          <a:prstGeom prst="rect">
            <a:avLst/>
          </a:prstGeom>
          <a:noFill/>
          <a:ln/>
        </p:spPr>
        <p:txBody>
          <a:bodyPr wrap="square" rtlCol="0" anchor="ctr"/>
          <a:lstStyle/>
          <a:p>
            <a:pPr marL="0" indent="0">
              <a:buNone/>
            </a:pPr>
            <a:r>
              <a:rPr lang="en-US" sz="1350" i="1" dirty="0">
                <a:solidFill>
                  <a:srgbClr val="252020"/>
                </a:solidFill>
              </a:rPr>
              <a:t>For it is in giving that we receive,</a:t>
            </a:r>
            <a:endParaRPr lang="en-US" sz="1350" dirty="0"/>
          </a:p>
        </p:txBody>
      </p:sp>
      <p:sp>
        <p:nvSpPr>
          <p:cNvPr id="21" name="Text 18"/>
          <p:cNvSpPr/>
          <p:nvPr/>
        </p:nvSpPr>
        <p:spPr>
          <a:xfrm>
            <a:off x="411480" y="4224528"/>
            <a:ext cx="5760720" cy="246888"/>
          </a:xfrm>
          <a:prstGeom prst="rect">
            <a:avLst/>
          </a:prstGeom>
          <a:noFill/>
          <a:ln/>
        </p:spPr>
        <p:txBody>
          <a:bodyPr wrap="square" rtlCol="0" anchor="ctr"/>
          <a:lstStyle/>
          <a:p>
            <a:pPr marL="0" indent="0">
              <a:buNone/>
            </a:pPr>
            <a:r>
              <a:rPr lang="en-US" sz="1350" i="1" dirty="0">
                <a:solidFill>
                  <a:srgbClr val="252020"/>
                </a:solidFill>
              </a:rPr>
              <a:t>it is in pardoning that we are pardoned,</a:t>
            </a:r>
            <a:endParaRPr lang="en-US" sz="1350" dirty="0"/>
          </a:p>
        </p:txBody>
      </p:sp>
      <p:sp>
        <p:nvSpPr>
          <p:cNvPr id="22" name="Text 19"/>
          <p:cNvSpPr/>
          <p:nvPr/>
        </p:nvSpPr>
        <p:spPr>
          <a:xfrm>
            <a:off x="411480" y="4480560"/>
            <a:ext cx="5760720" cy="246888"/>
          </a:xfrm>
          <a:prstGeom prst="rect">
            <a:avLst/>
          </a:prstGeom>
          <a:noFill/>
          <a:ln/>
        </p:spPr>
        <p:txBody>
          <a:bodyPr wrap="square" rtlCol="0" anchor="ctr"/>
          <a:lstStyle/>
          <a:p>
            <a:pPr marL="0" indent="0">
              <a:buNone/>
            </a:pPr>
            <a:r>
              <a:rPr lang="en-US" sz="1350" i="1" dirty="0">
                <a:solidFill>
                  <a:srgbClr val="252020"/>
                </a:solidFill>
              </a:rPr>
              <a:t>and it is in dying that we are born to eternal life.</a:t>
            </a:r>
            <a:endParaRPr lang="en-US" sz="1350" dirty="0"/>
          </a:p>
        </p:txBody>
      </p:sp>
      <p:pic>
        <p:nvPicPr>
          <p:cNvPr id="23" name="Picture 22" descr="A drawing of a person washing hands&#10;&#10;AI-generated content may be incorrect.">
            <a:extLst>
              <a:ext uri="{FF2B5EF4-FFF2-40B4-BE49-F238E27FC236}">
                <a16:creationId xmlns:a16="http://schemas.microsoft.com/office/drawing/2014/main" id="{BA0B3BC8-AB31-F4D7-320B-198AAC246E3E}"/>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4288536" y="525780"/>
            <a:ext cx="4114800" cy="41148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3EADB"/>
        </a:solidFill>
        <a:effectLst/>
      </p:bgPr>
    </p:bg>
    <p:spTree>
      <p:nvGrpSpPr>
        <p:cNvPr id="1" name="">
          <a:extLst>
            <a:ext uri="{FF2B5EF4-FFF2-40B4-BE49-F238E27FC236}">
              <a16:creationId xmlns:a16="http://schemas.microsoft.com/office/drawing/2014/main" id="{08EDF0AC-BD61-96A1-A8F6-03B454C38FEF}"/>
            </a:ext>
          </a:extLst>
        </p:cNvPr>
        <p:cNvGrpSpPr/>
        <p:nvPr/>
      </p:nvGrpSpPr>
      <p:grpSpPr>
        <a:xfrm>
          <a:off x="0" y="0"/>
          <a:ext cx="0" cy="0"/>
          <a:chOff x="0" y="0"/>
          <a:chExt cx="0" cy="0"/>
        </a:xfrm>
      </p:grpSpPr>
      <p:sp>
        <p:nvSpPr>
          <p:cNvPr id="4" name="Shape 2">
            <a:extLst>
              <a:ext uri="{FF2B5EF4-FFF2-40B4-BE49-F238E27FC236}">
                <a16:creationId xmlns:a16="http://schemas.microsoft.com/office/drawing/2014/main" id="{90B70FDE-8617-E8A1-605A-A58CA06C6F3F}"/>
              </a:ext>
            </a:extLst>
          </p:cNvPr>
          <p:cNvSpPr/>
          <p:nvPr/>
        </p:nvSpPr>
        <p:spPr>
          <a:xfrm>
            <a:off x="201168" y="128016"/>
            <a:ext cx="36576" cy="4910328"/>
          </a:xfrm>
          <a:prstGeom prst="rect">
            <a:avLst/>
          </a:prstGeom>
          <a:solidFill>
            <a:srgbClr val="9A7A4A"/>
          </a:solidFill>
          <a:ln w="12700">
            <a:solidFill>
              <a:srgbClr val="9A7A4A"/>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hape 4">
            <a:extLst>
              <a:ext uri="{FF2B5EF4-FFF2-40B4-BE49-F238E27FC236}">
                <a16:creationId xmlns:a16="http://schemas.microsoft.com/office/drawing/2014/main" id="{56D968F3-307B-F094-B53D-BB90DA1D30C0}"/>
              </a:ext>
            </a:extLst>
          </p:cNvPr>
          <p:cNvSpPr/>
          <p:nvPr/>
        </p:nvSpPr>
        <p:spPr>
          <a:xfrm>
            <a:off x="17418" y="0"/>
            <a:ext cx="5486400" cy="5143500"/>
          </a:xfrm>
          <a:prstGeom prst="rect">
            <a:avLst/>
          </a:prstGeom>
          <a:solidFill>
            <a:srgbClr val="F8F2E6"/>
          </a:solidFill>
          <a:ln w="12700">
            <a:solidFill>
              <a:srgbClr val="F8F2E6"/>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5">
            <a:extLst>
              <a:ext uri="{FF2B5EF4-FFF2-40B4-BE49-F238E27FC236}">
                <a16:creationId xmlns:a16="http://schemas.microsoft.com/office/drawing/2014/main" id="{295D71AD-A1E9-DBCE-5807-75680385F056}"/>
              </a:ext>
            </a:extLst>
          </p:cNvPr>
          <p:cNvSpPr/>
          <p:nvPr/>
        </p:nvSpPr>
        <p:spPr>
          <a:xfrm>
            <a:off x="411480" y="320040"/>
            <a:ext cx="4572000" cy="384048"/>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500" normalizeH="0" baseline="0" noProof="0" dirty="0">
                <a:ln>
                  <a:noFill/>
                </a:ln>
                <a:solidFill>
                  <a:srgbClr val="9A7A4A"/>
                </a:solidFill>
                <a:effectLst/>
                <a:uLnTx/>
                <a:uFillTx/>
                <a:latin typeface="Calibri" panose="020F0502020204030204"/>
                <a:ea typeface="+mn-ea"/>
                <a:cs typeface="+mn-cs"/>
              </a:rPr>
              <a:t>SERMON 3 OF 6  ·  Chapters 5–7</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Shape 7">
            <a:extLst>
              <a:ext uri="{FF2B5EF4-FFF2-40B4-BE49-F238E27FC236}">
                <a16:creationId xmlns:a16="http://schemas.microsoft.com/office/drawing/2014/main" id="{87FCF620-19D6-6931-8977-82D6260211BE}"/>
              </a:ext>
            </a:extLst>
          </p:cNvPr>
          <p:cNvSpPr/>
          <p:nvPr/>
        </p:nvSpPr>
        <p:spPr>
          <a:xfrm>
            <a:off x="411480" y="1325880"/>
            <a:ext cx="2011680" cy="32004"/>
          </a:xfrm>
          <a:prstGeom prst="rect">
            <a:avLst/>
          </a:prstGeom>
          <a:solidFill>
            <a:srgbClr val="B99468"/>
          </a:solidFill>
          <a:ln w="12700">
            <a:solidFill>
              <a:srgbClr val="B99468"/>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8">
            <a:extLst>
              <a:ext uri="{FF2B5EF4-FFF2-40B4-BE49-F238E27FC236}">
                <a16:creationId xmlns:a16="http://schemas.microsoft.com/office/drawing/2014/main" id="{4304485D-7E11-82E9-33B8-D18D7C342D17}"/>
              </a:ext>
            </a:extLst>
          </p:cNvPr>
          <p:cNvSpPr/>
          <p:nvPr/>
        </p:nvSpPr>
        <p:spPr>
          <a:xfrm>
            <a:off x="365760" y="1463040"/>
            <a:ext cx="4663440" cy="1371600"/>
          </a:xfrm>
          <a:prstGeom prst="rect">
            <a:avLst/>
          </a:prstGeom>
          <a:noFill/>
          <a:ln/>
        </p:spPr>
        <p:txBody>
          <a:bodyPr wrap="square" rtlCol="0" anchor="ctr"/>
          <a:lstStyle/>
          <a:p>
            <a:pPr marL="0" marR="0" lvl="0" indent="0" algn="l" defTabSz="914400" rtl="0" eaLnBrk="1" fontAlgn="auto" latinLnBrk="0" hangingPunct="1">
              <a:lnSpc>
                <a:spcPct val="105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252020"/>
                </a:solidFill>
                <a:effectLst/>
                <a:uLnTx/>
                <a:uFillTx/>
                <a:latin typeface="Calibri" panose="020F0502020204030204"/>
                <a:ea typeface="+mn-ea"/>
                <a:cs typeface="+mn-cs"/>
              </a:rPr>
              <a:t>Faith, Hope &amp; Light</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9">
            <a:extLst>
              <a:ext uri="{FF2B5EF4-FFF2-40B4-BE49-F238E27FC236}">
                <a16:creationId xmlns:a16="http://schemas.microsoft.com/office/drawing/2014/main" id="{B3606109-103C-1125-0568-704656E7BA61}"/>
              </a:ext>
            </a:extLst>
          </p:cNvPr>
          <p:cNvSpPr/>
          <p:nvPr/>
        </p:nvSpPr>
        <p:spPr>
          <a:xfrm>
            <a:off x="411480" y="2926080"/>
            <a:ext cx="4572000" cy="50292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B99468"/>
                </a:solidFill>
                <a:effectLst/>
                <a:uLnTx/>
                <a:uFillTx/>
                <a:latin typeface="Calibri" panose="020F0502020204030204"/>
                <a:ea typeface="+mn-ea"/>
                <a:cs typeface="+mn-cs"/>
              </a:rPr>
              <a:t>Week’s Theme</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8">
            <a:extLst>
              <a:ext uri="{FF2B5EF4-FFF2-40B4-BE49-F238E27FC236}">
                <a16:creationId xmlns:a16="http://schemas.microsoft.com/office/drawing/2014/main" id="{3913AAD8-78FD-AC66-F54D-CC750D51074C}"/>
              </a:ext>
            </a:extLst>
          </p:cNvPr>
          <p:cNvSpPr/>
          <p:nvPr/>
        </p:nvSpPr>
        <p:spPr>
          <a:xfrm>
            <a:off x="6461975" y="1314450"/>
            <a:ext cx="2052830" cy="2514600"/>
          </a:xfrm>
          <a:prstGeom prst="rect">
            <a:avLst/>
          </a:prstGeom>
          <a:noFill/>
          <a:ln/>
        </p:spPr>
        <p:txBody>
          <a:bodyPr wrap="square" rtlCol="0" anchor="ctr"/>
          <a:lstStyle/>
          <a:p>
            <a:pPr marL="0" marR="0" lvl="0" indent="0" algn="l" defTabSz="914400" rtl="0" eaLnBrk="1" fontAlgn="auto" latinLnBrk="0" hangingPunct="1">
              <a:lnSpc>
                <a:spcPct val="105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252020"/>
                </a:solidFill>
                <a:effectLst/>
                <a:uLnTx/>
                <a:uFillTx/>
                <a:latin typeface="Calibri" panose="020F0502020204030204"/>
                <a:ea typeface="+mn-ea"/>
                <a:cs typeface="+mn-cs"/>
              </a:rPr>
              <a:t>Your Church Logo Here</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 6">
            <a:extLst>
              <a:ext uri="{FF2B5EF4-FFF2-40B4-BE49-F238E27FC236}">
                <a16:creationId xmlns:a16="http://schemas.microsoft.com/office/drawing/2014/main" id="{DD1321F1-B68C-94D9-2986-B5FDB5527E7B}"/>
              </a:ext>
            </a:extLst>
          </p:cNvPr>
          <p:cNvSpPr/>
          <p:nvPr/>
        </p:nvSpPr>
        <p:spPr>
          <a:xfrm>
            <a:off x="411480" y="777240"/>
            <a:ext cx="4998720" cy="457200"/>
          </a:xfrm>
          <a:prstGeom prst="rect">
            <a:avLst/>
          </a:prstGeom>
          <a:noFill/>
          <a:ln/>
        </p:spPr>
        <p:txBody>
          <a:bodyPr wrap="square" rtlCol="0" anchor="ctr"/>
          <a:lstStyle/>
          <a:p>
            <a:pPr lvl="0">
              <a:defRPr/>
            </a:pPr>
            <a:r>
              <a:rPr lang="en-US" sz="1600" i="1" kern="0" spc="300" dirty="0">
                <a:solidFill>
                  <a:srgbClr val="6B4E2A"/>
                </a:solidFill>
              </a:rPr>
              <a:t>Make Me an Instrument of Your Peace</a:t>
            </a:r>
            <a:endParaRPr lang="en-US" sz="1600" i="1" dirty="0">
              <a:solidFill>
                <a:prstClr val="black"/>
              </a:solidFill>
            </a:endParaRPr>
          </a:p>
        </p:txBody>
      </p:sp>
    </p:spTree>
    <p:extLst>
      <p:ext uri="{BB962C8B-B14F-4D97-AF65-F5344CB8AC3E}">
        <p14:creationId xmlns:p14="http://schemas.microsoft.com/office/powerpoint/2010/main" val="2662969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22">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7" name="Text 4"/>
          <p:cNvSpPr/>
          <p:nvPr/>
        </p:nvSpPr>
        <p:spPr>
          <a:xfrm>
            <a:off x="411480" y="256032"/>
            <a:ext cx="5760720" cy="347472"/>
          </a:xfrm>
          <a:prstGeom prst="rect">
            <a:avLst/>
          </a:prstGeom>
          <a:noFill/>
          <a:ln/>
        </p:spPr>
        <p:txBody>
          <a:bodyPr wrap="square" rtlCol="0" anchor="ctr"/>
          <a:lstStyle/>
          <a:p>
            <a:pPr marL="0" indent="0">
              <a:buNone/>
            </a:pPr>
            <a:r>
              <a:rPr lang="en-US" sz="1000" b="1" kern="0" spc="500" dirty="0">
                <a:solidFill>
                  <a:srgbClr val="9A7A4A"/>
                </a:solidFill>
              </a:rPr>
              <a:t>THE PEACE PRAYER</a:t>
            </a:r>
            <a:endParaRPr lang="en-US" sz="1000" dirty="0"/>
          </a:p>
        </p:txBody>
      </p:sp>
      <p:sp>
        <p:nvSpPr>
          <p:cNvPr id="8" name="Shape 5"/>
          <p:cNvSpPr/>
          <p:nvPr/>
        </p:nvSpPr>
        <p:spPr>
          <a:xfrm>
            <a:off x="411480" y="658368"/>
            <a:ext cx="1645920" cy="27432"/>
          </a:xfrm>
          <a:prstGeom prst="rect">
            <a:avLst/>
          </a:prstGeom>
          <a:solidFill>
            <a:srgbClr val="B99468"/>
          </a:solidFill>
          <a:ln w="12700">
            <a:solidFill>
              <a:srgbClr val="B99468"/>
            </a:solidFill>
            <a:prstDash val="solid"/>
          </a:ln>
        </p:spPr>
        <p:txBody>
          <a:bodyPr/>
          <a:lstStyle/>
          <a:p>
            <a:endParaRPr lang="en-US"/>
          </a:p>
        </p:txBody>
      </p:sp>
      <p:sp>
        <p:nvSpPr>
          <p:cNvPr id="9" name="Text 6"/>
          <p:cNvSpPr/>
          <p:nvPr/>
        </p:nvSpPr>
        <p:spPr>
          <a:xfrm>
            <a:off x="411480" y="822960"/>
            <a:ext cx="5760720" cy="246888"/>
          </a:xfrm>
          <a:prstGeom prst="rect">
            <a:avLst/>
          </a:prstGeom>
          <a:noFill/>
          <a:ln/>
        </p:spPr>
        <p:txBody>
          <a:bodyPr wrap="square" rtlCol="0" anchor="ctr"/>
          <a:lstStyle/>
          <a:p>
            <a:pPr marL="0" indent="0">
              <a:buNone/>
            </a:pPr>
            <a:r>
              <a:rPr lang="en-US" sz="1350" i="1">
                <a:solidFill>
                  <a:srgbClr val="252020"/>
                </a:solidFill>
              </a:rPr>
              <a:t>Lord, make me an instrument of your peace:</a:t>
            </a:r>
            <a:endParaRPr lang="en-US" sz="1350"/>
          </a:p>
        </p:txBody>
      </p:sp>
      <p:sp>
        <p:nvSpPr>
          <p:cNvPr id="10" name="Text 7"/>
          <p:cNvSpPr/>
          <p:nvPr/>
        </p:nvSpPr>
        <p:spPr>
          <a:xfrm>
            <a:off x="411480" y="1078992"/>
            <a:ext cx="5760720" cy="301752"/>
          </a:xfrm>
          <a:prstGeom prst="rect">
            <a:avLst/>
          </a:prstGeom>
          <a:noFill/>
          <a:ln/>
        </p:spPr>
        <p:txBody>
          <a:bodyPr wrap="square" rtlCol="0" anchor="ctr"/>
          <a:lstStyle/>
          <a:p>
            <a:pPr marL="0" indent="0">
              <a:buNone/>
            </a:pPr>
            <a:r>
              <a:rPr lang="en-US" sz="1600" b="1" i="1">
                <a:solidFill>
                  <a:srgbClr val="6B4E2A"/>
                </a:solidFill>
              </a:rPr>
              <a:t>where there is hatred, let me sow love;</a:t>
            </a:r>
            <a:endParaRPr lang="en-US" sz="1600"/>
          </a:p>
        </p:txBody>
      </p:sp>
      <p:sp>
        <p:nvSpPr>
          <p:cNvPr id="11" name="Text 8"/>
          <p:cNvSpPr/>
          <p:nvPr/>
        </p:nvSpPr>
        <p:spPr>
          <a:xfrm>
            <a:off x="411480" y="1389888"/>
            <a:ext cx="5760720" cy="301752"/>
          </a:xfrm>
          <a:prstGeom prst="rect">
            <a:avLst/>
          </a:prstGeom>
          <a:noFill/>
          <a:ln/>
        </p:spPr>
        <p:txBody>
          <a:bodyPr wrap="square" rtlCol="0" anchor="ctr"/>
          <a:lstStyle/>
          <a:p>
            <a:pPr marL="0" indent="0">
              <a:buNone/>
            </a:pPr>
            <a:r>
              <a:rPr lang="en-US" sz="1600" b="1" i="1">
                <a:solidFill>
                  <a:srgbClr val="6B4E2A"/>
                </a:solidFill>
              </a:rPr>
              <a:t>where there is injury, pardon;</a:t>
            </a:r>
            <a:endParaRPr lang="en-US" sz="1600"/>
          </a:p>
        </p:txBody>
      </p:sp>
      <p:sp>
        <p:nvSpPr>
          <p:cNvPr id="12" name="Text 9"/>
          <p:cNvSpPr/>
          <p:nvPr/>
        </p:nvSpPr>
        <p:spPr>
          <a:xfrm>
            <a:off x="411480" y="1700784"/>
            <a:ext cx="5760720" cy="301752"/>
          </a:xfrm>
          <a:prstGeom prst="rect">
            <a:avLst/>
          </a:prstGeom>
          <a:noFill/>
          <a:ln/>
        </p:spPr>
        <p:txBody>
          <a:bodyPr wrap="square" rtlCol="0" anchor="ctr"/>
          <a:lstStyle/>
          <a:p>
            <a:pPr marL="0" indent="0">
              <a:buNone/>
            </a:pPr>
            <a:r>
              <a:rPr lang="en-US" sz="1600" b="1" i="1">
                <a:solidFill>
                  <a:srgbClr val="6B4E2A"/>
                </a:solidFill>
              </a:rPr>
              <a:t>where there is doubt, faith;</a:t>
            </a:r>
            <a:endParaRPr lang="en-US" sz="1600"/>
          </a:p>
        </p:txBody>
      </p:sp>
      <p:sp>
        <p:nvSpPr>
          <p:cNvPr id="13" name="Text 10"/>
          <p:cNvSpPr/>
          <p:nvPr/>
        </p:nvSpPr>
        <p:spPr>
          <a:xfrm>
            <a:off x="411480" y="2011680"/>
            <a:ext cx="5760720" cy="301752"/>
          </a:xfrm>
          <a:prstGeom prst="rect">
            <a:avLst/>
          </a:prstGeom>
          <a:noFill/>
          <a:ln/>
        </p:spPr>
        <p:txBody>
          <a:bodyPr wrap="square" rtlCol="0" anchor="ctr"/>
          <a:lstStyle/>
          <a:p>
            <a:pPr marL="0" indent="0">
              <a:buNone/>
            </a:pPr>
            <a:r>
              <a:rPr lang="en-US" sz="1600" b="1" i="1">
                <a:solidFill>
                  <a:srgbClr val="6B4E2A"/>
                </a:solidFill>
              </a:rPr>
              <a:t>where there is despair, hope;</a:t>
            </a:r>
            <a:endParaRPr lang="en-US" sz="1600"/>
          </a:p>
        </p:txBody>
      </p:sp>
      <p:sp>
        <p:nvSpPr>
          <p:cNvPr id="14" name="Text 11"/>
          <p:cNvSpPr/>
          <p:nvPr/>
        </p:nvSpPr>
        <p:spPr>
          <a:xfrm>
            <a:off x="411480" y="2322576"/>
            <a:ext cx="5760720" cy="301752"/>
          </a:xfrm>
          <a:prstGeom prst="rect">
            <a:avLst/>
          </a:prstGeom>
          <a:noFill/>
          <a:ln/>
        </p:spPr>
        <p:txBody>
          <a:bodyPr wrap="square" rtlCol="0" anchor="ctr"/>
          <a:lstStyle/>
          <a:p>
            <a:pPr marL="0" indent="0">
              <a:buNone/>
            </a:pPr>
            <a:r>
              <a:rPr lang="en-US" sz="1600" b="1" i="1">
                <a:solidFill>
                  <a:srgbClr val="6B4E2A"/>
                </a:solidFill>
              </a:rPr>
              <a:t>where there is darkness, light;</a:t>
            </a:r>
            <a:endParaRPr lang="en-US" sz="1600"/>
          </a:p>
        </p:txBody>
      </p:sp>
      <p:sp>
        <p:nvSpPr>
          <p:cNvPr id="15" name="Text 12"/>
          <p:cNvSpPr/>
          <p:nvPr/>
        </p:nvSpPr>
        <p:spPr>
          <a:xfrm>
            <a:off x="411480" y="2633472"/>
            <a:ext cx="5760720" cy="301752"/>
          </a:xfrm>
          <a:prstGeom prst="rect">
            <a:avLst/>
          </a:prstGeom>
          <a:noFill/>
          <a:ln/>
        </p:spPr>
        <p:txBody>
          <a:bodyPr wrap="square" rtlCol="0" anchor="ctr"/>
          <a:lstStyle/>
          <a:p>
            <a:pPr marL="0" indent="0">
              <a:buNone/>
            </a:pPr>
            <a:r>
              <a:rPr lang="en-US" sz="1600" b="1" i="1">
                <a:solidFill>
                  <a:srgbClr val="6B4E2A"/>
                </a:solidFill>
              </a:rPr>
              <a:t>where there is sadness, joy.</a:t>
            </a:r>
            <a:endParaRPr lang="en-US" sz="1600"/>
          </a:p>
        </p:txBody>
      </p:sp>
      <p:sp>
        <p:nvSpPr>
          <p:cNvPr id="16" name="Text 13"/>
          <p:cNvSpPr/>
          <p:nvPr/>
        </p:nvSpPr>
        <p:spPr>
          <a:xfrm>
            <a:off x="411480" y="2944368"/>
            <a:ext cx="5760720" cy="246888"/>
          </a:xfrm>
          <a:prstGeom prst="rect">
            <a:avLst/>
          </a:prstGeom>
          <a:noFill/>
          <a:ln/>
        </p:spPr>
        <p:txBody>
          <a:bodyPr wrap="square" rtlCol="0" anchor="ctr"/>
          <a:lstStyle/>
          <a:p>
            <a:pPr marL="0" indent="0">
              <a:buNone/>
            </a:pPr>
            <a:r>
              <a:rPr lang="en-US" sz="1350" i="1">
                <a:solidFill>
                  <a:srgbClr val="252020"/>
                </a:solidFill>
              </a:rPr>
              <a:t>O divine Master, grant that I may not so much seek</a:t>
            </a:r>
            <a:endParaRPr lang="en-US" sz="1350"/>
          </a:p>
        </p:txBody>
      </p:sp>
      <p:sp>
        <p:nvSpPr>
          <p:cNvPr id="17" name="Text 14"/>
          <p:cNvSpPr/>
          <p:nvPr/>
        </p:nvSpPr>
        <p:spPr>
          <a:xfrm>
            <a:off x="411480" y="3200400"/>
            <a:ext cx="5760720" cy="246888"/>
          </a:xfrm>
          <a:prstGeom prst="rect">
            <a:avLst/>
          </a:prstGeom>
          <a:noFill/>
          <a:ln/>
        </p:spPr>
        <p:txBody>
          <a:bodyPr wrap="square" rtlCol="0" anchor="ctr"/>
          <a:lstStyle/>
          <a:p>
            <a:pPr marL="0" indent="0">
              <a:buNone/>
            </a:pPr>
            <a:r>
              <a:rPr lang="en-US" sz="1350" i="1">
                <a:solidFill>
                  <a:srgbClr val="252020"/>
                </a:solidFill>
              </a:rPr>
              <a:t>to be consoled as to console,</a:t>
            </a:r>
            <a:endParaRPr lang="en-US" sz="1350"/>
          </a:p>
        </p:txBody>
      </p:sp>
      <p:sp>
        <p:nvSpPr>
          <p:cNvPr id="18" name="Text 15"/>
          <p:cNvSpPr/>
          <p:nvPr/>
        </p:nvSpPr>
        <p:spPr>
          <a:xfrm>
            <a:off x="411480" y="3456432"/>
            <a:ext cx="5760720" cy="246888"/>
          </a:xfrm>
          <a:prstGeom prst="rect">
            <a:avLst/>
          </a:prstGeom>
          <a:noFill/>
          <a:ln/>
        </p:spPr>
        <p:txBody>
          <a:bodyPr wrap="square" rtlCol="0" anchor="ctr"/>
          <a:lstStyle/>
          <a:p>
            <a:pPr marL="0" indent="0">
              <a:buNone/>
            </a:pPr>
            <a:r>
              <a:rPr lang="en-US" sz="1350" i="1">
                <a:solidFill>
                  <a:srgbClr val="252020"/>
                </a:solidFill>
              </a:rPr>
              <a:t>to be understood as to understand,</a:t>
            </a:r>
            <a:endParaRPr lang="en-US" sz="1350"/>
          </a:p>
        </p:txBody>
      </p:sp>
      <p:sp>
        <p:nvSpPr>
          <p:cNvPr id="19" name="Text 16"/>
          <p:cNvSpPr/>
          <p:nvPr/>
        </p:nvSpPr>
        <p:spPr>
          <a:xfrm>
            <a:off x="411480" y="3712464"/>
            <a:ext cx="5760720" cy="246888"/>
          </a:xfrm>
          <a:prstGeom prst="rect">
            <a:avLst/>
          </a:prstGeom>
          <a:noFill/>
          <a:ln/>
        </p:spPr>
        <p:txBody>
          <a:bodyPr wrap="square" rtlCol="0" anchor="ctr"/>
          <a:lstStyle/>
          <a:p>
            <a:pPr marL="0" indent="0">
              <a:buNone/>
            </a:pPr>
            <a:r>
              <a:rPr lang="en-US" sz="1350" i="1">
                <a:solidFill>
                  <a:srgbClr val="252020"/>
                </a:solidFill>
              </a:rPr>
              <a:t>to be loved as to love.</a:t>
            </a:r>
            <a:endParaRPr lang="en-US" sz="1350"/>
          </a:p>
        </p:txBody>
      </p:sp>
      <p:sp>
        <p:nvSpPr>
          <p:cNvPr id="20" name="Text 17"/>
          <p:cNvSpPr/>
          <p:nvPr/>
        </p:nvSpPr>
        <p:spPr>
          <a:xfrm>
            <a:off x="411480" y="3968496"/>
            <a:ext cx="5760720" cy="246888"/>
          </a:xfrm>
          <a:prstGeom prst="rect">
            <a:avLst/>
          </a:prstGeom>
          <a:noFill/>
          <a:ln/>
        </p:spPr>
        <p:txBody>
          <a:bodyPr wrap="square" rtlCol="0" anchor="ctr"/>
          <a:lstStyle/>
          <a:p>
            <a:pPr marL="0" indent="0">
              <a:buNone/>
            </a:pPr>
            <a:r>
              <a:rPr lang="en-US" sz="1350" i="1">
                <a:solidFill>
                  <a:srgbClr val="252020"/>
                </a:solidFill>
              </a:rPr>
              <a:t>For it is in giving that we receive,</a:t>
            </a:r>
            <a:endParaRPr lang="en-US" sz="1350"/>
          </a:p>
        </p:txBody>
      </p:sp>
      <p:sp>
        <p:nvSpPr>
          <p:cNvPr id="21" name="Text 18"/>
          <p:cNvSpPr/>
          <p:nvPr/>
        </p:nvSpPr>
        <p:spPr>
          <a:xfrm>
            <a:off x="411480" y="4224528"/>
            <a:ext cx="5760720" cy="246888"/>
          </a:xfrm>
          <a:prstGeom prst="rect">
            <a:avLst/>
          </a:prstGeom>
          <a:noFill/>
          <a:ln/>
        </p:spPr>
        <p:txBody>
          <a:bodyPr wrap="square" rtlCol="0" anchor="ctr"/>
          <a:lstStyle/>
          <a:p>
            <a:pPr marL="0" indent="0">
              <a:buNone/>
            </a:pPr>
            <a:r>
              <a:rPr lang="en-US" sz="1350" i="1">
                <a:solidFill>
                  <a:srgbClr val="252020"/>
                </a:solidFill>
              </a:rPr>
              <a:t>it is in pardoning that we are pardoned,</a:t>
            </a:r>
            <a:endParaRPr lang="en-US" sz="1350"/>
          </a:p>
        </p:txBody>
      </p:sp>
      <p:sp>
        <p:nvSpPr>
          <p:cNvPr id="22" name="Text 19"/>
          <p:cNvSpPr/>
          <p:nvPr/>
        </p:nvSpPr>
        <p:spPr>
          <a:xfrm>
            <a:off x="411480" y="4480560"/>
            <a:ext cx="5760720" cy="246888"/>
          </a:xfrm>
          <a:prstGeom prst="rect">
            <a:avLst/>
          </a:prstGeom>
          <a:noFill/>
          <a:ln/>
        </p:spPr>
        <p:txBody>
          <a:bodyPr wrap="square" rtlCol="0" anchor="ctr"/>
          <a:lstStyle/>
          <a:p>
            <a:pPr marL="0" indent="0">
              <a:buNone/>
            </a:pPr>
            <a:r>
              <a:rPr lang="en-US" sz="1350" i="1">
                <a:solidFill>
                  <a:srgbClr val="252020"/>
                </a:solidFill>
              </a:rPr>
              <a:t>and it is in dying that we are born to eternal life.</a:t>
            </a:r>
            <a:endParaRPr lang="en-US" sz="1350"/>
          </a:p>
        </p:txBody>
      </p:sp>
      <p:pic>
        <p:nvPicPr>
          <p:cNvPr id="23" name="Picture 22" descr="A drawing of a person washing hands&#10;&#10;AI-generated content may be incorrect.">
            <a:extLst>
              <a:ext uri="{FF2B5EF4-FFF2-40B4-BE49-F238E27FC236}">
                <a16:creationId xmlns:a16="http://schemas.microsoft.com/office/drawing/2014/main" id="{A470BE7C-8962-65A1-1BBC-CCA77514B8CE}"/>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4288536" y="525780"/>
            <a:ext cx="4114800" cy="4114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31">
    <p:bg>
      <p:bgPr>
        <a:solidFill>
          <a:srgbClr val="F3EADB"/>
        </a:solidFill>
        <a:effectLst/>
      </p:bgPr>
    </p:bg>
    <p:spTree>
      <p:nvGrpSpPr>
        <p:cNvPr id="1" name=""/>
        <p:cNvGrpSpPr/>
        <p:nvPr/>
      </p:nvGrpSpPr>
      <p:grpSpPr>
        <a:xfrm>
          <a:off x="0" y="0"/>
          <a:ext cx="0" cy="0"/>
          <a:chOff x="0" y="0"/>
          <a:chExt cx="0" cy="0"/>
        </a:xfrm>
      </p:grpSpPr>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7" name="Shape 4"/>
          <p:cNvSpPr/>
          <p:nvPr/>
        </p:nvSpPr>
        <p:spPr>
          <a:xfrm>
            <a:off x="0" y="0"/>
            <a:ext cx="5486400" cy="5143500"/>
          </a:xfrm>
          <a:prstGeom prst="rect">
            <a:avLst/>
          </a:prstGeom>
          <a:solidFill>
            <a:srgbClr val="F8F2E6"/>
          </a:solidFill>
          <a:ln w="12700">
            <a:solidFill>
              <a:srgbClr val="F8F2E6"/>
            </a:solidFill>
            <a:prstDash val="solid"/>
          </a:ln>
        </p:spPr>
        <p:txBody>
          <a:bodyPr/>
          <a:lstStyle/>
          <a:p>
            <a:endParaRPr lang="en-US"/>
          </a:p>
        </p:txBody>
      </p:sp>
      <p:sp>
        <p:nvSpPr>
          <p:cNvPr id="8" name="Text 5"/>
          <p:cNvSpPr/>
          <p:nvPr/>
        </p:nvSpPr>
        <p:spPr>
          <a:xfrm>
            <a:off x="411480" y="320040"/>
            <a:ext cx="4572000" cy="384048"/>
          </a:xfrm>
          <a:prstGeom prst="rect">
            <a:avLst/>
          </a:prstGeom>
          <a:noFill/>
          <a:ln/>
        </p:spPr>
        <p:txBody>
          <a:bodyPr wrap="square" rtlCol="0" anchor="ctr"/>
          <a:lstStyle/>
          <a:p>
            <a:pPr marL="0" indent="0">
              <a:buNone/>
            </a:pPr>
            <a:r>
              <a:rPr lang="en-US" sz="1100" b="1" kern="0" spc="500">
                <a:solidFill>
                  <a:srgbClr val="9A7A4A"/>
                </a:solidFill>
              </a:rPr>
              <a:t>SERMON 4 OF 6  ·  Chapters 8–9</a:t>
            </a:r>
            <a:endParaRPr lang="en-US" sz="1100"/>
          </a:p>
        </p:txBody>
      </p:sp>
      <p:sp>
        <p:nvSpPr>
          <p:cNvPr id="10" name="Shape 7"/>
          <p:cNvSpPr/>
          <p:nvPr/>
        </p:nvSpPr>
        <p:spPr>
          <a:xfrm>
            <a:off x="411480" y="1325880"/>
            <a:ext cx="2011680" cy="32004"/>
          </a:xfrm>
          <a:prstGeom prst="rect">
            <a:avLst/>
          </a:prstGeom>
          <a:solidFill>
            <a:srgbClr val="B99468"/>
          </a:solidFill>
          <a:ln w="12700">
            <a:solidFill>
              <a:srgbClr val="B99468"/>
            </a:solidFill>
            <a:prstDash val="solid"/>
          </a:ln>
        </p:spPr>
        <p:txBody>
          <a:bodyPr/>
          <a:lstStyle/>
          <a:p>
            <a:endParaRPr lang="en-US"/>
          </a:p>
        </p:txBody>
      </p:sp>
      <p:sp>
        <p:nvSpPr>
          <p:cNvPr id="11" name="Text 8"/>
          <p:cNvSpPr/>
          <p:nvPr/>
        </p:nvSpPr>
        <p:spPr>
          <a:xfrm>
            <a:off x="365760" y="1463040"/>
            <a:ext cx="4663440" cy="1371600"/>
          </a:xfrm>
          <a:prstGeom prst="rect">
            <a:avLst/>
          </a:prstGeom>
          <a:noFill/>
          <a:ln/>
        </p:spPr>
        <p:txBody>
          <a:bodyPr wrap="square" rtlCol="0" anchor="ctr"/>
          <a:lstStyle/>
          <a:p>
            <a:pPr marL="0" indent="0">
              <a:lnSpc>
                <a:spcPct val="105000"/>
              </a:lnSpc>
              <a:buNone/>
            </a:pPr>
            <a:r>
              <a:rPr lang="en-US" sz="4400" b="1" dirty="0">
                <a:solidFill>
                  <a:srgbClr val="252020"/>
                </a:solidFill>
              </a:rPr>
              <a:t>Joy &amp; Comfort</a:t>
            </a:r>
            <a:endParaRPr lang="en-US" sz="4400" dirty="0"/>
          </a:p>
        </p:txBody>
      </p:sp>
      <p:sp>
        <p:nvSpPr>
          <p:cNvPr id="12" name="Text 9"/>
          <p:cNvSpPr/>
          <p:nvPr/>
        </p:nvSpPr>
        <p:spPr>
          <a:xfrm>
            <a:off x="411480" y="2926080"/>
            <a:ext cx="4572000" cy="502920"/>
          </a:xfrm>
          <a:prstGeom prst="rect">
            <a:avLst/>
          </a:prstGeom>
          <a:noFill/>
          <a:ln/>
        </p:spPr>
        <p:txBody>
          <a:bodyPr wrap="square" rtlCol="0" anchor="ctr"/>
          <a:lstStyle/>
          <a:p>
            <a:pPr marL="0" indent="0">
              <a:buNone/>
            </a:pPr>
            <a:r>
              <a:rPr lang="en-US" sz="2000" i="1" dirty="0">
                <a:solidFill>
                  <a:srgbClr val="B99468"/>
                </a:solidFill>
              </a:rPr>
              <a:t>Week’s Theme</a:t>
            </a:r>
            <a:endParaRPr lang="en-US" sz="2000" dirty="0"/>
          </a:p>
        </p:txBody>
      </p:sp>
      <p:sp>
        <p:nvSpPr>
          <p:cNvPr id="14" name="Text 8">
            <a:extLst>
              <a:ext uri="{FF2B5EF4-FFF2-40B4-BE49-F238E27FC236}">
                <a16:creationId xmlns:a16="http://schemas.microsoft.com/office/drawing/2014/main" id="{9349E89D-FFB1-7229-66B2-DDF33039670F}"/>
              </a:ext>
            </a:extLst>
          </p:cNvPr>
          <p:cNvSpPr/>
          <p:nvPr/>
        </p:nvSpPr>
        <p:spPr>
          <a:xfrm>
            <a:off x="6461975" y="1314450"/>
            <a:ext cx="2052830" cy="2514600"/>
          </a:xfrm>
          <a:prstGeom prst="rect">
            <a:avLst/>
          </a:prstGeom>
          <a:noFill/>
          <a:ln/>
        </p:spPr>
        <p:txBody>
          <a:bodyPr wrap="square" rtlCol="0" anchor="ctr"/>
          <a:lstStyle/>
          <a:p>
            <a:pPr marL="0" marR="0" lvl="0" indent="0" algn="l" defTabSz="914400" rtl="0" eaLnBrk="1" fontAlgn="auto" latinLnBrk="0" hangingPunct="1">
              <a:lnSpc>
                <a:spcPct val="105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252020"/>
                </a:solidFill>
                <a:effectLst/>
                <a:uLnTx/>
                <a:uFillTx/>
                <a:latin typeface="Calibri" panose="020F0502020204030204"/>
                <a:ea typeface="+mn-ea"/>
                <a:cs typeface="+mn-cs"/>
              </a:rPr>
              <a:t>Your Church Logo Here</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6">
            <a:extLst>
              <a:ext uri="{FF2B5EF4-FFF2-40B4-BE49-F238E27FC236}">
                <a16:creationId xmlns:a16="http://schemas.microsoft.com/office/drawing/2014/main" id="{6712210F-B3A9-01C2-615E-CA281B684B99}"/>
              </a:ext>
            </a:extLst>
          </p:cNvPr>
          <p:cNvSpPr/>
          <p:nvPr/>
        </p:nvSpPr>
        <p:spPr>
          <a:xfrm>
            <a:off x="411480" y="777240"/>
            <a:ext cx="4998720" cy="457200"/>
          </a:xfrm>
          <a:prstGeom prst="rect">
            <a:avLst/>
          </a:prstGeom>
          <a:noFill/>
          <a:ln/>
        </p:spPr>
        <p:txBody>
          <a:bodyPr wrap="square" rtlCol="0" anchor="ctr"/>
          <a:lstStyle/>
          <a:p>
            <a:pPr lvl="0">
              <a:defRPr/>
            </a:pPr>
            <a:r>
              <a:rPr lang="en-US" sz="1600" i="1" kern="0" spc="300" dirty="0">
                <a:solidFill>
                  <a:srgbClr val="6B4E2A"/>
                </a:solidFill>
              </a:rPr>
              <a:t>Make Me an Instrument of Your Peace</a:t>
            </a:r>
            <a:endParaRPr lang="en-US" sz="1600" i="1" dirty="0">
              <a:solidFill>
                <a:prstClr val="black"/>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32">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7" name="Text 4"/>
          <p:cNvSpPr/>
          <p:nvPr/>
        </p:nvSpPr>
        <p:spPr>
          <a:xfrm>
            <a:off x="411480" y="256032"/>
            <a:ext cx="5760720" cy="347472"/>
          </a:xfrm>
          <a:prstGeom prst="rect">
            <a:avLst/>
          </a:prstGeom>
          <a:noFill/>
          <a:ln/>
        </p:spPr>
        <p:txBody>
          <a:bodyPr wrap="square" rtlCol="0" anchor="ctr"/>
          <a:lstStyle/>
          <a:p>
            <a:pPr marL="0" indent="0">
              <a:buNone/>
            </a:pPr>
            <a:r>
              <a:rPr lang="en-US" sz="1000" b="1" kern="0" spc="500" dirty="0">
                <a:solidFill>
                  <a:srgbClr val="9A7A4A"/>
                </a:solidFill>
              </a:rPr>
              <a:t>THE PEACE PRAYER</a:t>
            </a:r>
            <a:endParaRPr lang="en-US" sz="1000" dirty="0"/>
          </a:p>
        </p:txBody>
      </p:sp>
      <p:sp>
        <p:nvSpPr>
          <p:cNvPr id="8" name="Shape 5"/>
          <p:cNvSpPr/>
          <p:nvPr/>
        </p:nvSpPr>
        <p:spPr>
          <a:xfrm>
            <a:off x="411480" y="658368"/>
            <a:ext cx="1645920" cy="27432"/>
          </a:xfrm>
          <a:prstGeom prst="rect">
            <a:avLst/>
          </a:prstGeom>
          <a:solidFill>
            <a:srgbClr val="B99468"/>
          </a:solidFill>
          <a:ln w="12700">
            <a:solidFill>
              <a:srgbClr val="B99468"/>
            </a:solidFill>
            <a:prstDash val="solid"/>
          </a:ln>
        </p:spPr>
        <p:txBody>
          <a:bodyPr/>
          <a:lstStyle/>
          <a:p>
            <a:endParaRPr lang="en-US"/>
          </a:p>
        </p:txBody>
      </p:sp>
      <p:sp>
        <p:nvSpPr>
          <p:cNvPr id="9" name="Text 6"/>
          <p:cNvSpPr/>
          <p:nvPr/>
        </p:nvSpPr>
        <p:spPr>
          <a:xfrm>
            <a:off x="411480" y="822960"/>
            <a:ext cx="5760720" cy="246888"/>
          </a:xfrm>
          <a:prstGeom prst="rect">
            <a:avLst/>
          </a:prstGeom>
          <a:noFill/>
          <a:ln/>
        </p:spPr>
        <p:txBody>
          <a:bodyPr wrap="square" rtlCol="0" anchor="ctr"/>
          <a:lstStyle/>
          <a:p>
            <a:pPr marL="0" indent="0">
              <a:buNone/>
            </a:pPr>
            <a:r>
              <a:rPr lang="en-US" sz="1350" i="1">
                <a:solidFill>
                  <a:srgbClr val="252020"/>
                </a:solidFill>
              </a:rPr>
              <a:t>Lord, make me an instrument of your peace:</a:t>
            </a:r>
            <a:endParaRPr lang="en-US" sz="1350"/>
          </a:p>
        </p:txBody>
      </p:sp>
      <p:sp>
        <p:nvSpPr>
          <p:cNvPr id="10" name="Text 7"/>
          <p:cNvSpPr/>
          <p:nvPr/>
        </p:nvSpPr>
        <p:spPr>
          <a:xfrm>
            <a:off x="411480" y="1078992"/>
            <a:ext cx="5760720" cy="301752"/>
          </a:xfrm>
          <a:prstGeom prst="rect">
            <a:avLst/>
          </a:prstGeom>
          <a:noFill/>
          <a:ln/>
        </p:spPr>
        <p:txBody>
          <a:bodyPr wrap="square" rtlCol="0" anchor="ctr"/>
          <a:lstStyle/>
          <a:p>
            <a:pPr marL="0" indent="0">
              <a:buNone/>
            </a:pPr>
            <a:r>
              <a:rPr lang="en-US" sz="1600" b="1" i="1">
                <a:solidFill>
                  <a:srgbClr val="6B4E2A"/>
                </a:solidFill>
              </a:rPr>
              <a:t>where there is hatred, let me sow love;</a:t>
            </a:r>
            <a:endParaRPr lang="en-US" sz="1600"/>
          </a:p>
        </p:txBody>
      </p:sp>
      <p:sp>
        <p:nvSpPr>
          <p:cNvPr id="11" name="Text 8"/>
          <p:cNvSpPr/>
          <p:nvPr/>
        </p:nvSpPr>
        <p:spPr>
          <a:xfrm>
            <a:off x="411480" y="1389888"/>
            <a:ext cx="5760720" cy="301752"/>
          </a:xfrm>
          <a:prstGeom prst="rect">
            <a:avLst/>
          </a:prstGeom>
          <a:noFill/>
          <a:ln/>
        </p:spPr>
        <p:txBody>
          <a:bodyPr wrap="square" rtlCol="0" anchor="ctr"/>
          <a:lstStyle/>
          <a:p>
            <a:pPr marL="0" indent="0">
              <a:buNone/>
            </a:pPr>
            <a:r>
              <a:rPr lang="en-US" sz="1600" b="1" i="1">
                <a:solidFill>
                  <a:srgbClr val="6B4E2A"/>
                </a:solidFill>
              </a:rPr>
              <a:t>where there is injury, pardon;</a:t>
            </a:r>
            <a:endParaRPr lang="en-US" sz="1600"/>
          </a:p>
        </p:txBody>
      </p:sp>
      <p:sp>
        <p:nvSpPr>
          <p:cNvPr id="12" name="Text 9"/>
          <p:cNvSpPr/>
          <p:nvPr/>
        </p:nvSpPr>
        <p:spPr>
          <a:xfrm>
            <a:off x="411480" y="1700784"/>
            <a:ext cx="5760720" cy="301752"/>
          </a:xfrm>
          <a:prstGeom prst="rect">
            <a:avLst/>
          </a:prstGeom>
          <a:noFill/>
          <a:ln/>
        </p:spPr>
        <p:txBody>
          <a:bodyPr wrap="square" rtlCol="0" anchor="ctr"/>
          <a:lstStyle/>
          <a:p>
            <a:pPr marL="0" indent="0">
              <a:buNone/>
            </a:pPr>
            <a:r>
              <a:rPr lang="en-US" sz="1600" b="1" i="1">
                <a:solidFill>
                  <a:srgbClr val="6B4E2A"/>
                </a:solidFill>
              </a:rPr>
              <a:t>where there is doubt, faith;</a:t>
            </a:r>
            <a:endParaRPr lang="en-US" sz="1600"/>
          </a:p>
        </p:txBody>
      </p:sp>
      <p:sp>
        <p:nvSpPr>
          <p:cNvPr id="13" name="Text 10"/>
          <p:cNvSpPr/>
          <p:nvPr/>
        </p:nvSpPr>
        <p:spPr>
          <a:xfrm>
            <a:off x="411480" y="2011680"/>
            <a:ext cx="5760720" cy="301752"/>
          </a:xfrm>
          <a:prstGeom prst="rect">
            <a:avLst/>
          </a:prstGeom>
          <a:noFill/>
          <a:ln/>
        </p:spPr>
        <p:txBody>
          <a:bodyPr wrap="square" rtlCol="0" anchor="ctr"/>
          <a:lstStyle/>
          <a:p>
            <a:pPr marL="0" indent="0">
              <a:buNone/>
            </a:pPr>
            <a:r>
              <a:rPr lang="en-US" sz="1600" b="1" i="1">
                <a:solidFill>
                  <a:srgbClr val="6B4E2A"/>
                </a:solidFill>
              </a:rPr>
              <a:t>where there is despair, hope;</a:t>
            </a:r>
            <a:endParaRPr lang="en-US" sz="1600"/>
          </a:p>
        </p:txBody>
      </p:sp>
      <p:sp>
        <p:nvSpPr>
          <p:cNvPr id="14" name="Text 11"/>
          <p:cNvSpPr/>
          <p:nvPr/>
        </p:nvSpPr>
        <p:spPr>
          <a:xfrm>
            <a:off x="411480" y="2322576"/>
            <a:ext cx="5760720" cy="301752"/>
          </a:xfrm>
          <a:prstGeom prst="rect">
            <a:avLst/>
          </a:prstGeom>
          <a:noFill/>
          <a:ln/>
        </p:spPr>
        <p:txBody>
          <a:bodyPr wrap="square" rtlCol="0" anchor="ctr"/>
          <a:lstStyle/>
          <a:p>
            <a:pPr marL="0" indent="0">
              <a:buNone/>
            </a:pPr>
            <a:r>
              <a:rPr lang="en-US" sz="1600" b="1" i="1">
                <a:solidFill>
                  <a:srgbClr val="6B4E2A"/>
                </a:solidFill>
              </a:rPr>
              <a:t>where there is darkness, light;</a:t>
            </a:r>
            <a:endParaRPr lang="en-US" sz="1600"/>
          </a:p>
        </p:txBody>
      </p:sp>
      <p:sp>
        <p:nvSpPr>
          <p:cNvPr id="15" name="Text 12"/>
          <p:cNvSpPr/>
          <p:nvPr/>
        </p:nvSpPr>
        <p:spPr>
          <a:xfrm>
            <a:off x="411480" y="2633472"/>
            <a:ext cx="5760720" cy="301752"/>
          </a:xfrm>
          <a:prstGeom prst="rect">
            <a:avLst/>
          </a:prstGeom>
          <a:noFill/>
          <a:ln/>
        </p:spPr>
        <p:txBody>
          <a:bodyPr wrap="square" rtlCol="0" anchor="ctr"/>
          <a:lstStyle/>
          <a:p>
            <a:pPr marL="0" indent="0">
              <a:buNone/>
            </a:pPr>
            <a:r>
              <a:rPr lang="en-US" sz="1600" b="1" i="1">
                <a:solidFill>
                  <a:srgbClr val="6B4E2A"/>
                </a:solidFill>
              </a:rPr>
              <a:t>where there is sadness, joy.</a:t>
            </a:r>
            <a:endParaRPr lang="en-US" sz="1600"/>
          </a:p>
        </p:txBody>
      </p:sp>
      <p:sp>
        <p:nvSpPr>
          <p:cNvPr id="16" name="Text 13"/>
          <p:cNvSpPr/>
          <p:nvPr/>
        </p:nvSpPr>
        <p:spPr>
          <a:xfrm>
            <a:off x="411480" y="2944368"/>
            <a:ext cx="5760720" cy="246888"/>
          </a:xfrm>
          <a:prstGeom prst="rect">
            <a:avLst/>
          </a:prstGeom>
          <a:noFill/>
          <a:ln/>
        </p:spPr>
        <p:txBody>
          <a:bodyPr wrap="square" rtlCol="0" anchor="ctr"/>
          <a:lstStyle/>
          <a:p>
            <a:pPr marL="0" indent="0">
              <a:buNone/>
            </a:pPr>
            <a:r>
              <a:rPr lang="en-US" sz="1350" i="1">
                <a:solidFill>
                  <a:srgbClr val="252020"/>
                </a:solidFill>
              </a:rPr>
              <a:t>O divine Master, grant that I may not so much seek</a:t>
            </a:r>
            <a:endParaRPr lang="en-US" sz="1350"/>
          </a:p>
        </p:txBody>
      </p:sp>
      <p:sp>
        <p:nvSpPr>
          <p:cNvPr id="17" name="Text 14"/>
          <p:cNvSpPr/>
          <p:nvPr/>
        </p:nvSpPr>
        <p:spPr>
          <a:xfrm>
            <a:off x="411480" y="3200400"/>
            <a:ext cx="5760720" cy="301752"/>
          </a:xfrm>
          <a:prstGeom prst="rect">
            <a:avLst/>
          </a:prstGeom>
          <a:noFill/>
          <a:ln/>
        </p:spPr>
        <p:txBody>
          <a:bodyPr wrap="square" rtlCol="0" anchor="ctr"/>
          <a:lstStyle/>
          <a:p>
            <a:pPr marL="0" indent="0">
              <a:buNone/>
            </a:pPr>
            <a:r>
              <a:rPr lang="en-US" sz="1600" b="1" i="1">
                <a:solidFill>
                  <a:srgbClr val="6B4E2A"/>
                </a:solidFill>
              </a:rPr>
              <a:t>to be consoled as to console,</a:t>
            </a:r>
            <a:endParaRPr lang="en-US" sz="1600"/>
          </a:p>
        </p:txBody>
      </p:sp>
      <p:sp>
        <p:nvSpPr>
          <p:cNvPr id="18" name="Text 15"/>
          <p:cNvSpPr/>
          <p:nvPr/>
        </p:nvSpPr>
        <p:spPr>
          <a:xfrm>
            <a:off x="411480" y="3511296"/>
            <a:ext cx="5760720" cy="246888"/>
          </a:xfrm>
          <a:prstGeom prst="rect">
            <a:avLst/>
          </a:prstGeom>
          <a:noFill/>
          <a:ln/>
        </p:spPr>
        <p:txBody>
          <a:bodyPr wrap="square" rtlCol="0" anchor="ctr"/>
          <a:lstStyle/>
          <a:p>
            <a:pPr marL="0" indent="0">
              <a:buNone/>
            </a:pPr>
            <a:r>
              <a:rPr lang="en-US" sz="1350" i="1">
                <a:solidFill>
                  <a:srgbClr val="252020"/>
                </a:solidFill>
              </a:rPr>
              <a:t>to be understood as to understand,</a:t>
            </a:r>
            <a:endParaRPr lang="en-US" sz="1350"/>
          </a:p>
        </p:txBody>
      </p:sp>
      <p:sp>
        <p:nvSpPr>
          <p:cNvPr id="19" name="Text 16"/>
          <p:cNvSpPr/>
          <p:nvPr/>
        </p:nvSpPr>
        <p:spPr>
          <a:xfrm>
            <a:off x="411480" y="3767328"/>
            <a:ext cx="5760720" cy="246888"/>
          </a:xfrm>
          <a:prstGeom prst="rect">
            <a:avLst/>
          </a:prstGeom>
          <a:noFill/>
          <a:ln/>
        </p:spPr>
        <p:txBody>
          <a:bodyPr wrap="square" rtlCol="0" anchor="ctr"/>
          <a:lstStyle/>
          <a:p>
            <a:pPr marL="0" indent="0">
              <a:buNone/>
            </a:pPr>
            <a:r>
              <a:rPr lang="en-US" sz="1350" i="1">
                <a:solidFill>
                  <a:srgbClr val="252020"/>
                </a:solidFill>
              </a:rPr>
              <a:t>to be loved as to love.</a:t>
            </a:r>
            <a:endParaRPr lang="en-US" sz="1350"/>
          </a:p>
        </p:txBody>
      </p:sp>
      <p:sp>
        <p:nvSpPr>
          <p:cNvPr id="20" name="Text 17"/>
          <p:cNvSpPr/>
          <p:nvPr/>
        </p:nvSpPr>
        <p:spPr>
          <a:xfrm>
            <a:off x="411480" y="4023360"/>
            <a:ext cx="5760720" cy="246888"/>
          </a:xfrm>
          <a:prstGeom prst="rect">
            <a:avLst/>
          </a:prstGeom>
          <a:noFill/>
          <a:ln/>
        </p:spPr>
        <p:txBody>
          <a:bodyPr wrap="square" rtlCol="0" anchor="ctr"/>
          <a:lstStyle/>
          <a:p>
            <a:pPr marL="0" indent="0">
              <a:buNone/>
            </a:pPr>
            <a:r>
              <a:rPr lang="en-US" sz="1350" i="1">
                <a:solidFill>
                  <a:srgbClr val="252020"/>
                </a:solidFill>
              </a:rPr>
              <a:t>For it is in giving that we receive,</a:t>
            </a:r>
            <a:endParaRPr lang="en-US" sz="1350"/>
          </a:p>
        </p:txBody>
      </p:sp>
      <p:sp>
        <p:nvSpPr>
          <p:cNvPr id="21" name="Text 18"/>
          <p:cNvSpPr/>
          <p:nvPr/>
        </p:nvSpPr>
        <p:spPr>
          <a:xfrm>
            <a:off x="411480" y="4279392"/>
            <a:ext cx="5760720" cy="246888"/>
          </a:xfrm>
          <a:prstGeom prst="rect">
            <a:avLst/>
          </a:prstGeom>
          <a:noFill/>
          <a:ln/>
        </p:spPr>
        <p:txBody>
          <a:bodyPr wrap="square" rtlCol="0" anchor="ctr"/>
          <a:lstStyle/>
          <a:p>
            <a:pPr marL="0" indent="0">
              <a:buNone/>
            </a:pPr>
            <a:r>
              <a:rPr lang="en-US" sz="1350" i="1">
                <a:solidFill>
                  <a:srgbClr val="252020"/>
                </a:solidFill>
              </a:rPr>
              <a:t>it is in pardoning that we are pardoned,</a:t>
            </a:r>
            <a:endParaRPr lang="en-US" sz="1350"/>
          </a:p>
        </p:txBody>
      </p:sp>
      <p:sp>
        <p:nvSpPr>
          <p:cNvPr id="22" name="Text 19"/>
          <p:cNvSpPr/>
          <p:nvPr/>
        </p:nvSpPr>
        <p:spPr>
          <a:xfrm>
            <a:off x="411480" y="4535424"/>
            <a:ext cx="5760720" cy="246888"/>
          </a:xfrm>
          <a:prstGeom prst="rect">
            <a:avLst/>
          </a:prstGeom>
          <a:noFill/>
          <a:ln/>
        </p:spPr>
        <p:txBody>
          <a:bodyPr wrap="square" rtlCol="0" anchor="ctr"/>
          <a:lstStyle/>
          <a:p>
            <a:pPr marL="0" indent="0">
              <a:buNone/>
            </a:pPr>
            <a:r>
              <a:rPr lang="en-US" sz="1350" i="1">
                <a:solidFill>
                  <a:srgbClr val="252020"/>
                </a:solidFill>
              </a:rPr>
              <a:t>and it is in dying that we are born to eternal life.</a:t>
            </a:r>
            <a:endParaRPr lang="en-US" sz="1350"/>
          </a:p>
        </p:txBody>
      </p:sp>
      <p:pic>
        <p:nvPicPr>
          <p:cNvPr id="23" name="Picture 22" descr="A drawing of a person washing hands&#10;&#10;AI-generated content may be incorrect.">
            <a:extLst>
              <a:ext uri="{FF2B5EF4-FFF2-40B4-BE49-F238E27FC236}">
                <a16:creationId xmlns:a16="http://schemas.microsoft.com/office/drawing/2014/main" id="{3A0D4752-D4A1-13C0-4163-D36D1D7F51BB}"/>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4288536" y="525780"/>
            <a:ext cx="4114800" cy="41148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41">
    <p:bg>
      <p:bgPr>
        <a:solidFill>
          <a:srgbClr val="F3EADB"/>
        </a:solidFill>
        <a:effectLst/>
      </p:bgPr>
    </p:bg>
    <p:spTree>
      <p:nvGrpSpPr>
        <p:cNvPr id="1" name=""/>
        <p:cNvGrpSpPr/>
        <p:nvPr/>
      </p:nvGrpSpPr>
      <p:grpSpPr>
        <a:xfrm>
          <a:off x="0" y="0"/>
          <a:ext cx="0" cy="0"/>
          <a:chOff x="0" y="0"/>
          <a:chExt cx="0" cy="0"/>
        </a:xfrm>
      </p:grpSpPr>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7" name="Shape 4"/>
          <p:cNvSpPr/>
          <p:nvPr/>
        </p:nvSpPr>
        <p:spPr>
          <a:xfrm>
            <a:off x="0" y="0"/>
            <a:ext cx="5486400" cy="5143500"/>
          </a:xfrm>
          <a:prstGeom prst="rect">
            <a:avLst/>
          </a:prstGeom>
          <a:solidFill>
            <a:srgbClr val="F8F2E6"/>
          </a:solidFill>
          <a:ln w="12700">
            <a:solidFill>
              <a:srgbClr val="F8F2E6"/>
            </a:solidFill>
            <a:prstDash val="solid"/>
          </a:ln>
        </p:spPr>
        <p:txBody>
          <a:bodyPr/>
          <a:lstStyle/>
          <a:p>
            <a:endParaRPr lang="en-US"/>
          </a:p>
        </p:txBody>
      </p:sp>
      <p:sp>
        <p:nvSpPr>
          <p:cNvPr id="8" name="Text 5"/>
          <p:cNvSpPr/>
          <p:nvPr/>
        </p:nvSpPr>
        <p:spPr>
          <a:xfrm>
            <a:off x="411480" y="320040"/>
            <a:ext cx="4572000" cy="384048"/>
          </a:xfrm>
          <a:prstGeom prst="rect">
            <a:avLst/>
          </a:prstGeom>
          <a:noFill/>
          <a:ln/>
        </p:spPr>
        <p:txBody>
          <a:bodyPr wrap="square" rtlCol="0" anchor="ctr"/>
          <a:lstStyle/>
          <a:p>
            <a:pPr marL="0" indent="0">
              <a:buNone/>
            </a:pPr>
            <a:r>
              <a:rPr lang="en-US" sz="1100" b="1" kern="0" spc="500">
                <a:solidFill>
                  <a:srgbClr val="9A7A4A"/>
                </a:solidFill>
              </a:rPr>
              <a:t>SERMON 5 OF 6  ·  Chapters 10–11</a:t>
            </a:r>
            <a:endParaRPr lang="en-US" sz="1100"/>
          </a:p>
        </p:txBody>
      </p:sp>
      <p:sp>
        <p:nvSpPr>
          <p:cNvPr id="9" name="Text 6"/>
          <p:cNvSpPr/>
          <p:nvPr/>
        </p:nvSpPr>
        <p:spPr>
          <a:xfrm>
            <a:off x="411480" y="777240"/>
            <a:ext cx="4998720" cy="457200"/>
          </a:xfrm>
          <a:prstGeom prst="rect">
            <a:avLst/>
          </a:prstGeom>
          <a:noFill/>
          <a:ln/>
        </p:spPr>
        <p:txBody>
          <a:bodyPr wrap="square" rtlCol="0" anchor="ctr"/>
          <a:lstStyle/>
          <a:p>
            <a:pPr lvl="0">
              <a:defRPr/>
            </a:pPr>
            <a:r>
              <a:rPr lang="en-US" sz="1600" i="1" kern="0" spc="300" dirty="0">
                <a:solidFill>
                  <a:srgbClr val="6B4E2A"/>
                </a:solidFill>
              </a:rPr>
              <a:t>Make Me an Instrument of Your Peace</a:t>
            </a:r>
            <a:endParaRPr lang="en-US" sz="1600" i="1" dirty="0">
              <a:solidFill>
                <a:prstClr val="black"/>
              </a:solidFill>
            </a:endParaRPr>
          </a:p>
        </p:txBody>
      </p:sp>
      <p:sp>
        <p:nvSpPr>
          <p:cNvPr id="10" name="Shape 7"/>
          <p:cNvSpPr/>
          <p:nvPr/>
        </p:nvSpPr>
        <p:spPr>
          <a:xfrm>
            <a:off x="411480" y="1325880"/>
            <a:ext cx="2011680" cy="32004"/>
          </a:xfrm>
          <a:prstGeom prst="rect">
            <a:avLst/>
          </a:prstGeom>
          <a:solidFill>
            <a:srgbClr val="B99468"/>
          </a:solidFill>
          <a:ln w="12700">
            <a:solidFill>
              <a:srgbClr val="B99468"/>
            </a:solidFill>
            <a:prstDash val="solid"/>
          </a:ln>
        </p:spPr>
        <p:txBody>
          <a:bodyPr/>
          <a:lstStyle/>
          <a:p>
            <a:endParaRPr lang="en-US"/>
          </a:p>
        </p:txBody>
      </p:sp>
      <p:sp>
        <p:nvSpPr>
          <p:cNvPr id="11" name="Text 8"/>
          <p:cNvSpPr/>
          <p:nvPr/>
        </p:nvSpPr>
        <p:spPr>
          <a:xfrm>
            <a:off x="365760" y="1463040"/>
            <a:ext cx="4663440" cy="1371600"/>
          </a:xfrm>
          <a:prstGeom prst="rect">
            <a:avLst/>
          </a:prstGeom>
          <a:noFill/>
          <a:ln/>
        </p:spPr>
        <p:txBody>
          <a:bodyPr wrap="square" rtlCol="0" anchor="ctr"/>
          <a:lstStyle/>
          <a:p>
            <a:pPr marL="0" indent="0">
              <a:lnSpc>
                <a:spcPct val="105000"/>
              </a:lnSpc>
              <a:buNone/>
            </a:pPr>
            <a:r>
              <a:rPr lang="en-US" sz="4400" b="1" dirty="0">
                <a:solidFill>
                  <a:srgbClr val="252020"/>
                </a:solidFill>
              </a:rPr>
              <a:t>The Posture of Peace</a:t>
            </a:r>
            <a:endParaRPr lang="en-US" sz="4400" dirty="0"/>
          </a:p>
        </p:txBody>
      </p:sp>
      <p:sp>
        <p:nvSpPr>
          <p:cNvPr id="12" name="Text 9"/>
          <p:cNvSpPr/>
          <p:nvPr/>
        </p:nvSpPr>
        <p:spPr>
          <a:xfrm>
            <a:off x="411480" y="2926080"/>
            <a:ext cx="4572000" cy="502920"/>
          </a:xfrm>
          <a:prstGeom prst="rect">
            <a:avLst/>
          </a:prstGeom>
          <a:noFill/>
          <a:ln/>
        </p:spPr>
        <p:txBody>
          <a:bodyPr wrap="square" rtlCol="0" anchor="ctr"/>
          <a:lstStyle/>
          <a:p>
            <a:pPr marL="0" indent="0">
              <a:buNone/>
            </a:pPr>
            <a:r>
              <a:rPr lang="en-US" sz="2000" i="1" dirty="0">
                <a:solidFill>
                  <a:srgbClr val="B99468"/>
                </a:solidFill>
              </a:rPr>
              <a:t>Week’s Theme</a:t>
            </a:r>
            <a:endParaRPr lang="en-US" sz="2000" dirty="0"/>
          </a:p>
        </p:txBody>
      </p:sp>
      <p:sp>
        <p:nvSpPr>
          <p:cNvPr id="14" name="Text 8">
            <a:extLst>
              <a:ext uri="{FF2B5EF4-FFF2-40B4-BE49-F238E27FC236}">
                <a16:creationId xmlns:a16="http://schemas.microsoft.com/office/drawing/2014/main" id="{6597080C-AC47-22E3-A7F9-7CDF0E19BEE8}"/>
              </a:ext>
            </a:extLst>
          </p:cNvPr>
          <p:cNvSpPr/>
          <p:nvPr/>
        </p:nvSpPr>
        <p:spPr>
          <a:xfrm>
            <a:off x="6461975" y="1314450"/>
            <a:ext cx="2052830" cy="2514600"/>
          </a:xfrm>
          <a:prstGeom prst="rect">
            <a:avLst/>
          </a:prstGeom>
          <a:noFill/>
          <a:ln/>
        </p:spPr>
        <p:txBody>
          <a:bodyPr wrap="square" rtlCol="0" anchor="ctr"/>
          <a:lstStyle/>
          <a:p>
            <a:pPr marL="0" marR="0" lvl="0" indent="0" algn="l" defTabSz="914400" rtl="0" eaLnBrk="1" fontAlgn="auto" latinLnBrk="0" hangingPunct="1">
              <a:lnSpc>
                <a:spcPct val="105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252020"/>
                </a:solidFill>
                <a:effectLst/>
                <a:uLnTx/>
                <a:uFillTx/>
                <a:latin typeface="Calibri" panose="020F0502020204030204"/>
                <a:ea typeface="+mn-ea"/>
                <a:cs typeface="+mn-cs"/>
              </a:rPr>
              <a:t>Your Church Logo Here</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42">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7" name="Text 4"/>
          <p:cNvSpPr/>
          <p:nvPr/>
        </p:nvSpPr>
        <p:spPr>
          <a:xfrm>
            <a:off x="411480" y="256032"/>
            <a:ext cx="5760720" cy="347472"/>
          </a:xfrm>
          <a:prstGeom prst="rect">
            <a:avLst/>
          </a:prstGeom>
          <a:noFill/>
          <a:ln/>
        </p:spPr>
        <p:txBody>
          <a:bodyPr wrap="square" rtlCol="0" anchor="ctr"/>
          <a:lstStyle/>
          <a:p>
            <a:pPr marL="0" indent="0">
              <a:buNone/>
            </a:pPr>
            <a:r>
              <a:rPr lang="en-US" sz="1000" b="1" kern="0" spc="500" dirty="0">
                <a:solidFill>
                  <a:srgbClr val="9A7A4A"/>
                </a:solidFill>
              </a:rPr>
              <a:t>THE PEACE PRAYER</a:t>
            </a:r>
            <a:endParaRPr lang="en-US" sz="1000" dirty="0"/>
          </a:p>
        </p:txBody>
      </p:sp>
      <p:sp>
        <p:nvSpPr>
          <p:cNvPr id="8" name="Shape 5"/>
          <p:cNvSpPr/>
          <p:nvPr/>
        </p:nvSpPr>
        <p:spPr>
          <a:xfrm>
            <a:off x="411480" y="658368"/>
            <a:ext cx="1645920" cy="27432"/>
          </a:xfrm>
          <a:prstGeom prst="rect">
            <a:avLst/>
          </a:prstGeom>
          <a:solidFill>
            <a:srgbClr val="B99468"/>
          </a:solidFill>
          <a:ln w="12700">
            <a:solidFill>
              <a:srgbClr val="B99468"/>
            </a:solidFill>
            <a:prstDash val="solid"/>
          </a:ln>
        </p:spPr>
        <p:txBody>
          <a:bodyPr/>
          <a:lstStyle/>
          <a:p>
            <a:endParaRPr lang="en-US"/>
          </a:p>
        </p:txBody>
      </p:sp>
      <p:sp>
        <p:nvSpPr>
          <p:cNvPr id="9" name="Text 6"/>
          <p:cNvSpPr/>
          <p:nvPr/>
        </p:nvSpPr>
        <p:spPr>
          <a:xfrm>
            <a:off x="411480" y="822960"/>
            <a:ext cx="5760720" cy="246888"/>
          </a:xfrm>
          <a:prstGeom prst="rect">
            <a:avLst/>
          </a:prstGeom>
          <a:noFill/>
          <a:ln/>
        </p:spPr>
        <p:txBody>
          <a:bodyPr wrap="square" rtlCol="0" anchor="ctr"/>
          <a:lstStyle/>
          <a:p>
            <a:pPr marL="0" indent="0">
              <a:buNone/>
            </a:pPr>
            <a:r>
              <a:rPr lang="en-US" sz="1350" i="1">
                <a:solidFill>
                  <a:srgbClr val="252020"/>
                </a:solidFill>
              </a:rPr>
              <a:t>Lord, make me an instrument of your peace:</a:t>
            </a:r>
            <a:endParaRPr lang="en-US" sz="1350"/>
          </a:p>
        </p:txBody>
      </p:sp>
      <p:sp>
        <p:nvSpPr>
          <p:cNvPr id="10" name="Text 7"/>
          <p:cNvSpPr/>
          <p:nvPr/>
        </p:nvSpPr>
        <p:spPr>
          <a:xfrm>
            <a:off x="411480" y="1078992"/>
            <a:ext cx="5760720" cy="246888"/>
          </a:xfrm>
          <a:prstGeom prst="rect">
            <a:avLst/>
          </a:prstGeom>
          <a:noFill/>
          <a:ln/>
        </p:spPr>
        <p:txBody>
          <a:bodyPr wrap="square" rtlCol="0" anchor="ctr"/>
          <a:lstStyle/>
          <a:p>
            <a:pPr marL="0" indent="0">
              <a:buNone/>
            </a:pPr>
            <a:r>
              <a:rPr lang="en-US" sz="1350" i="1">
                <a:solidFill>
                  <a:srgbClr val="252020"/>
                </a:solidFill>
              </a:rPr>
              <a:t>where there is hatred, let me sow love;</a:t>
            </a:r>
            <a:endParaRPr lang="en-US" sz="1350"/>
          </a:p>
        </p:txBody>
      </p:sp>
      <p:sp>
        <p:nvSpPr>
          <p:cNvPr id="11" name="Text 8"/>
          <p:cNvSpPr/>
          <p:nvPr/>
        </p:nvSpPr>
        <p:spPr>
          <a:xfrm>
            <a:off x="411480" y="1335024"/>
            <a:ext cx="5760720" cy="246888"/>
          </a:xfrm>
          <a:prstGeom prst="rect">
            <a:avLst/>
          </a:prstGeom>
          <a:noFill/>
          <a:ln/>
        </p:spPr>
        <p:txBody>
          <a:bodyPr wrap="square" rtlCol="0" anchor="ctr"/>
          <a:lstStyle/>
          <a:p>
            <a:pPr marL="0" indent="0">
              <a:buNone/>
            </a:pPr>
            <a:r>
              <a:rPr lang="en-US" sz="1350" i="1">
                <a:solidFill>
                  <a:srgbClr val="252020"/>
                </a:solidFill>
              </a:rPr>
              <a:t>where there is injury, pardon;</a:t>
            </a:r>
            <a:endParaRPr lang="en-US" sz="1350"/>
          </a:p>
        </p:txBody>
      </p:sp>
      <p:sp>
        <p:nvSpPr>
          <p:cNvPr id="12" name="Text 9"/>
          <p:cNvSpPr/>
          <p:nvPr/>
        </p:nvSpPr>
        <p:spPr>
          <a:xfrm>
            <a:off x="411480" y="1591056"/>
            <a:ext cx="5760720" cy="246888"/>
          </a:xfrm>
          <a:prstGeom prst="rect">
            <a:avLst/>
          </a:prstGeom>
          <a:noFill/>
          <a:ln/>
        </p:spPr>
        <p:txBody>
          <a:bodyPr wrap="square" rtlCol="0" anchor="ctr"/>
          <a:lstStyle/>
          <a:p>
            <a:pPr marL="0" indent="0">
              <a:buNone/>
            </a:pPr>
            <a:r>
              <a:rPr lang="en-US" sz="1350" i="1">
                <a:solidFill>
                  <a:srgbClr val="252020"/>
                </a:solidFill>
              </a:rPr>
              <a:t>where there is doubt, faith;</a:t>
            </a:r>
            <a:endParaRPr lang="en-US" sz="1350"/>
          </a:p>
        </p:txBody>
      </p:sp>
      <p:sp>
        <p:nvSpPr>
          <p:cNvPr id="13" name="Text 10"/>
          <p:cNvSpPr/>
          <p:nvPr/>
        </p:nvSpPr>
        <p:spPr>
          <a:xfrm>
            <a:off x="411480" y="1847088"/>
            <a:ext cx="5760720" cy="246888"/>
          </a:xfrm>
          <a:prstGeom prst="rect">
            <a:avLst/>
          </a:prstGeom>
          <a:noFill/>
          <a:ln/>
        </p:spPr>
        <p:txBody>
          <a:bodyPr wrap="square" rtlCol="0" anchor="ctr"/>
          <a:lstStyle/>
          <a:p>
            <a:pPr marL="0" indent="0">
              <a:buNone/>
            </a:pPr>
            <a:r>
              <a:rPr lang="en-US" sz="1350" i="1">
                <a:solidFill>
                  <a:srgbClr val="252020"/>
                </a:solidFill>
              </a:rPr>
              <a:t>where there is despair, hope;</a:t>
            </a:r>
            <a:endParaRPr lang="en-US" sz="1350"/>
          </a:p>
        </p:txBody>
      </p:sp>
      <p:sp>
        <p:nvSpPr>
          <p:cNvPr id="14" name="Text 11"/>
          <p:cNvSpPr/>
          <p:nvPr/>
        </p:nvSpPr>
        <p:spPr>
          <a:xfrm>
            <a:off x="411480" y="2103120"/>
            <a:ext cx="5760720" cy="246888"/>
          </a:xfrm>
          <a:prstGeom prst="rect">
            <a:avLst/>
          </a:prstGeom>
          <a:noFill/>
          <a:ln/>
        </p:spPr>
        <p:txBody>
          <a:bodyPr wrap="square" rtlCol="0" anchor="ctr"/>
          <a:lstStyle/>
          <a:p>
            <a:pPr marL="0" indent="0">
              <a:buNone/>
            </a:pPr>
            <a:r>
              <a:rPr lang="en-US" sz="1350" i="1">
                <a:solidFill>
                  <a:srgbClr val="252020"/>
                </a:solidFill>
              </a:rPr>
              <a:t>where there is darkness, light;</a:t>
            </a:r>
            <a:endParaRPr lang="en-US" sz="1350"/>
          </a:p>
        </p:txBody>
      </p:sp>
      <p:sp>
        <p:nvSpPr>
          <p:cNvPr id="15" name="Text 12"/>
          <p:cNvSpPr/>
          <p:nvPr/>
        </p:nvSpPr>
        <p:spPr>
          <a:xfrm>
            <a:off x="411480" y="2359152"/>
            <a:ext cx="5760720" cy="246888"/>
          </a:xfrm>
          <a:prstGeom prst="rect">
            <a:avLst/>
          </a:prstGeom>
          <a:noFill/>
          <a:ln/>
        </p:spPr>
        <p:txBody>
          <a:bodyPr wrap="square" rtlCol="0" anchor="ctr"/>
          <a:lstStyle/>
          <a:p>
            <a:pPr marL="0" indent="0">
              <a:buNone/>
            </a:pPr>
            <a:r>
              <a:rPr lang="en-US" sz="1350" i="1">
                <a:solidFill>
                  <a:srgbClr val="252020"/>
                </a:solidFill>
              </a:rPr>
              <a:t>where there is sadness, joy.</a:t>
            </a:r>
            <a:endParaRPr lang="en-US" sz="1350"/>
          </a:p>
        </p:txBody>
      </p:sp>
      <p:sp>
        <p:nvSpPr>
          <p:cNvPr id="16" name="Text 13"/>
          <p:cNvSpPr/>
          <p:nvPr/>
        </p:nvSpPr>
        <p:spPr>
          <a:xfrm>
            <a:off x="411480" y="2615184"/>
            <a:ext cx="5760720" cy="246888"/>
          </a:xfrm>
          <a:prstGeom prst="rect">
            <a:avLst/>
          </a:prstGeom>
          <a:noFill/>
          <a:ln/>
        </p:spPr>
        <p:txBody>
          <a:bodyPr wrap="square" rtlCol="0" anchor="ctr"/>
          <a:lstStyle/>
          <a:p>
            <a:pPr marL="0" indent="0">
              <a:buNone/>
            </a:pPr>
            <a:r>
              <a:rPr lang="en-US" sz="1350" i="1">
                <a:solidFill>
                  <a:srgbClr val="252020"/>
                </a:solidFill>
              </a:rPr>
              <a:t>O divine Master, grant that I may not so much seek</a:t>
            </a:r>
            <a:endParaRPr lang="en-US" sz="1350"/>
          </a:p>
        </p:txBody>
      </p:sp>
      <p:sp>
        <p:nvSpPr>
          <p:cNvPr id="17" name="Text 14"/>
          <p:cNvSpPr/>
          <p:nvPr/>
        </p:nvSpPr>
        <p:spPr>
          <a:xfrm>
            <a:off x="411480" y="2871216"/>
            <a:ext cx="5760720" cy="246888"/>
          </a:xfrm>
          <a:prstGeom prst="rect">
            <a:avLst/>
          </a:prstGeom>
          <a:noFill/>
          <a:ln/>
        </p:spPr>
        <p:txBody>
          <a:bodyPr wrap="square" rtlCol="0" anchor="ctr"/>
          <a:lstStyle/>
          <a:p>
            <a:pPr marL="0" indent="0">
              <a:buNone/>
            </a:pPr>
            <a:r>
              <a:rPr lang="en-US" sz="1350" i="1">
                <a:solidFill>
                  <a:srgbClr val="252020"/>
                </a:solidFill>
              </a:rPr>
              <a:t>to be consoled as to console,</a:t>
            </a:r>
            <a:endParaRPr lang="en-US" sz="1350"/>
          </a:p>
        </p:txBody>
      </p:sp>
      <p:sp>
        <p:nvSpPr>
          <p:cNvPr id="18" name="Text 15"/>
          <p:cNvSpPr/>
          <p:nvPr/>
        </p:nvSpPr>
        <p:spPr>
          <a:xfrm>
            <a:off x="411480" y="3127248"/>
            <a:ext cx="5760720" cy="301752"/>
          </a:xfrm>
          <a:prstGeom prst="rect">
            <a:avLst/>
          </a:prstGeom>
          <a:noFill/>
          <a:ln/>
        </p:spPr>
        <p:txBody>
          <a:bodyPr wrap="square" rtlCol="0" anchor="ctr"/>
          <a:lstStyle/>
          <a:p>
            <a:pPr marL="0" indent="0">
              <a:buNone/>
            </a:pPr>
            <a:r>
              <a:rPr lang="en-US" sz="1600" b="1" i="1">
                <a:solidFill>
                  <a:srgbClr val="6B4E2A"/>
                </a:solidFill>
              </a:rPr>
              <a:t>to be understood as to understand,</a:t>
            </a:r>
            <a:endParaRPr lang="en-US" sz="1600"/>
          </a:p>
        </p:txBody>
      </p:sp>
      <p:sp>
        <p:nvSpPr>
          <p:cNvPr id="19" name="Text 16"/>
          <p:cNvSpPr/>
          <p:nvPr/>
        </p:nvSpPr>
        <p:spPr>
          <a:xfrm>
            <a:off x="411480" y="3438144"/>
            <a:ext cx="5760720" cy="301752"/>
          </a:xfrm>
          <a:prstGeom prst="rect">
            <a:avLst/>
          </a:prstGeom>
          <a:noFill/>
          <a:ln/>
        </p:spPr>
        <p:txBody>
          <a:bodyPr wrap="square" rtlCol="0" anchor="ctr"/>
          <a:lstStyle/>
          <a:p>
            <a:pPr marL="0" indent="0">
              <a:buNone/>
            </a:pPr>
            <a:r>
              <a:rPr lang="en-US" sz="1600" b="1" i="1">
                <a:solidFill>
                  <a:srgbClr val="6B4E2A"/>
                </a:solidFill>
              </a:rPr>
              <a:t>to be loved as to love.</a:t>
            </a:r>
            <a:endParaRPr lang="en-US" sz="1600"/>
          </a:p>
        </p:txBody>
      </p:sp>
      <p:sp>
        <p:nvSpPr>
          <p:cNvPr id="20" name="Text 17"/>
          <p:cNvSpPr/>
          <p:nvPr/>
        </p:nvSpPr>
        <p:spPr>
          <a:xfrm>
            <a:off x="411480" y="3749040"/>
            <a:ext cx="5760720" cy="246888"/>
          </a:xfrm>
          <a:prstGeom prst="rect">
            <a:avLst/>
          </a:prstGeom>
          <a:noFill/>
          <a:ln/>
        </p:spPr>
        <p:txBody>
          <a:bodyPr wrap="square" rtlCol="0" anchor="ctr"/>
          <a:lstStyle/>
          <a:p>
            <a:pPr marL="0" indent="0">
              <a:buNone/>
            </a:pPr>
            <a:r>
              <a:rPr lang="en-US" sz="1350" i="1">
                <a:solidFill>
                  <a:srgbClr val="252020"/>
                </a:solidFill>
              </a:rPr>
              <a:t>For it is in giving that we receive,</a:t>
            </a:r>
            <a:endParaRPr lang="en-US" sz="1350"/>
          </a:p>
        </p:txBody>
      </p:sp>
      <p:sp>
        <p:nvSpPr>
          <p:cNvPr id="21" name="Text 18"/>
          <p:cNvSpPr/>
          <p:nvPr/>
        </p:nvSpPr>
        <p:spPr>
          <a:xfrm>
            <a:off x="411480" y="4005072"/>
            <a:ext cx="5760720" cy="246888"/>
          </a:xfrm>
          <a:prstGeom prst="rect">
            <a:avLst/>
          </a:prstGeom>
          <a:noFill/>
          <a:ln/>
        </p:spPr>
        <p:txBody>
          <a:bodyPr wrap="square" rtlCol="0" anchor="ctr"/>
          <a:lstStyle/>
          <a:p>
            <a:pPr marL="0" indent="0">
              <a:buNone/>
            </a:pPr>
            <a:r>
              <a:rPr lang="en-US" sz="1350" i="1">
                <a:solidFill>
                  <a:srgbClr val="252020"/>
                </a:solidFill>
              </a:rPr>
              <a:t>it is in pardoning that we are pardoned,</a:t>
            </a:r>
            <a:endParaRPr lang="en-US" sz="1350"/>
          </a:p>
        </p:txBody>
      </p:sp>
      <p:sp>
        <p:nvSpPr>
          <p:cNvPr id="22" name="Text 19"/>
          <p:cNvSpPr/>
          <p:nvPr/>
        </p:nvSpPr>
        <p:spPr>
          <a:xfrm>
            <a:off x="411480" y="4261104"/>
            <a:ext cx="5760720" cy="246888"/>
          </a:xfrm>
          <a:prstGeom prst="rect">
            <a:avLst/>
          </a:prstGeom>
          <a:noFill/>
          <a:ln/>
        </p:spPr>
        <p:txBody>
          <a:bodyPr wrap="square" rtlCol="0" anchor="ctr"/>
          <a:lstStyle/>
          <a:p>
            <a:pPr marL="0" indent="0">
              <a:buNone/>
            </a:pPr>
            <a:r>
              <a:rPr lang="en-US" sz="1350" i="1">
                <a:solidFill>
                  <a:srgbClr val="252020"/>
                </a:solidFill>
              </a:rPr>
              <a:t>and it is in dying that we are born to eternal life.</a:t>
            </a:r>
            <a:endParaRPr lang="en-US" sz="1350"/>
          </a:p>
        </p:txBody>
      </p:sp>
      <p:pic>
        <p:nvPicPr>
          <p:cNvPr id="23" name="Picture 22" descr="A drawing of a person washing hands&#10;&#10;AI-generated content may be incorrect.">
            <a:extLst>
              <a:ext uri="{FF2B5EF4-FFF2-40B4-BE49-F238E27FC236}">
                <a16:creationId xmlns:a16="http://schemas.microsoft.com/office/drawing/2014/main" id="{8C149045-59B6-9EB4-5981-86184C5DC9D7}"/>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4288536" y="525780"/>
            <a:ext cx="4114800" cy="41148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51">
    <p:bg>
      <p:bgPr>
        <a:solidFill>
          <a:srgbClr val="F3EADB"/>
        </a:solidFill>
        <a:effectLst/>
      </p:bgPr>
    </p:bg>
    <p:spTree>
      <p:nvGrpSpPr>
        <p:cNvPr id="1" name=""/>
        <p:cNvGrpSpPr/>
        <p:nvPr/>
      </p:nvGrpSpPr>
      <p:grpSpPr>
        <a:xfrm>
          <a:off x="0" y="0"/>
          <a:ext cx="0" cy="0"/>
          <a:chOff x="0" y="0"/>
          <a:chExt cx="0" cy="0"/>
        </a:xfrm>
      </p:grpSpPr>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7" name="Shape 4"/>
          <p:cNvSpPr/>
          <p:nvPr/>
        </p:nvSpPr>
        <p:spPr>
          <a:xfrm>
            <a:off x="0" y="0"/>
            <a:ext cx="5486400" cy="5143500"/>
          </a:xfrm>
          <a:prstGeom prst="rect">
            <a:avLst/>
          </a:prstGeom>
          <a:solidFill>
            <a:srgbClr val="F8F2E6"/>
          </a:solidFill>
          <a:ln w="12700">
            <a:solidFill>
              <a:srgbClr val="F8F2E6"/>
            </a:solidFill>
            <a:prstDash val="solid"/>
          </a:ln>
        </p:spPr>
        <p:txBody>
          <a:bodyPr/>
          <a:lstStyle/>
          <a:p>
            <a:endParaRPr lang="en-US"/>
          </a:p>
        </p:txBody>
      </p:sp>
      <p:sp>
        <p:nvSpPr>
          <p:cNvPr id="8" name="Text 5"/>
          <p:cNvSpPr/>
          <p:nvPr/>
        </p:nvSpPr>
        <p:spPr>
          <a:xfrm>
            <a:off x="411480" y="320040"/>
            <a:ext cx="4572000" cy="384048"/>
          </a:xfrm>
          <a:prstGeom prst="rect">
            <a:avLst/>
          </a:prstGeom>
          <a:noFill/>
          <a:ln/>
        </p:spPr>
        <p:txBody>
          <a:bodyPr wrap="square" rtlCol="0" anchor="ctr"/>
          <a:lstStyle/>
          <a:p>
            <a:pPr marL="0" indent="0">
              <a:buNone/>
            </a:pPr>
            <a:r>
              <a:rPr lang="en-US" sz="1100" b="1" kern="0" spc="500">
                <a:solidFill>
                  <a:srgbClr val="9A7A4A"/>
                </a:solidFill>
              </a:rPr>
              <a:t>SERMON 6 OF 6  ·  Chapters 12–14</a:t>
            </a:r>
            <a:endParaRPr lang="en-US" sz="1100"/>
          </a:p>
        </p:txBody>
      </p:sp>
      <p:sp>
        <p:nvSpPr>
          <p:cNvPr id="10" name="Shape 7"/>
          <p:cNvSpPr/>
          <p:nvPr/>
        </p:nvSpPr>
        <p:spPr>
          <a:xfrm>
            <a:off x="411480" y="1325880"/>
            <a:ext cx="2011680" cy="32004"/>
          </a:xfrm>
          <a:prstGeom prst="rect">
            <a:avLst/>
          </a:prstGeom>
          <a:solidFill>
            <a:srgbClr val="B99468"/>
          </a:solidFill>
          <a:ln w="12700">
            <a:solidFill>
              <a:srgbClr val="B99468"/>
            </a:solidFill>
            <a:prstDash val="solid"/>
          </a:ln>
        </p:spPr>
        <p:txBody>
          <a:bodyPr/>
          <a:lstStyle/>
          <a:p>
            <a:endParaRPr lang="en-US"/>
          </a:p>
        </p:txBody>
      </p:sp>
      <p:sp>
        <p:nvSpPr>
          <p:cNvPr id="11" name="Text 8"/>
          <p:cNvSpPr/>
          <p:nvPr/>
        </p:nvSpPr>
        <p:spPr>
          <a:xfrm>
            <a:off x="365760" y="1463040"/>
            <a:ext cx="4663440" cy="1371600"/>
          </a:xfrm>
          <a:prstGeom prst="rect">
            <a:avLst/>
          </a:prstGeom>
          <a:noFill/>
          <a:ln/>
        </p:spPr>
        <p:txBody>
          <a:bodyPr wrap="square" rtlCol="0" anchor="ctr"/>
          <a:lstStyle/>
          <a:p>
            <a:pPr marL="0" indent="0">
              <a:lnSpc>
                <a:spcPct val="105000"/>
              </a:lnSpc>
              <a:buNone/>
            </a:pPr>
            <a:r>
              <a:rPr lang="en-US" sz="4400" b="1" dirty="0">
                <a:solidFill>
                  <a:srgbClr val="252020"/>
                </a:solidFill>
              </a:rPr>
              <a:t>The Paradox of Peace</a:t>
            </a:r>
            <a:endParaRPr lang="en-US" sz="4400" dirty="0"/>
          </a:p>
        </p:txBody>
      </p:sp>
      <p:sp>
        <p:nvSpPr>
          <p:cNvPr id="12" name="Text 9"/>
          <p:cNvSpPr/>
          <p:nvPr/>
        </p:nvSpPr>
        <p:spPr>
          <a:xfrm>
            <a:off x="411480" y="2926080"/>
            <a:ext cx="4572000" cy="502920"/>
          </a:xfrm>
          <a:prstGeom prst="rect">
            <a:avLst/>
          </a:prstGeom>
          <a:noFill/>
          <a:ln/>
        </p:spPr>
        <p:txBody>
          <a:bodyPr wrap="square" rtlCol="0" anchor="ctr"/>
          <a:lstStyle/>
          <a:p>
            <a:pPr marL="0" indent="0">
              <a:buNone/>
            </a:pPr>
            <a:r>
              <a:rPr lang="en-US" sz="2000" i="1" dirty="0">
                <a:solidFill>
                  <a:srgbClr val="B99468"/>
                </a:solidFill>
              </a:rPr>
              <a:t>Week’s Theme</a:t>
            </a:r>
            <a:endParaRPr lang="en-US" sz="2000" dirty="0"/>
          </a:p>
        </p:txBody>
      </p:sp>
      <p:sp>
        <p:nvSpPr>
          <p:cNvPr id="14" name="Text 6">
            <a:extLst>
              <a:ext uri="{FF2B5EF4-FFF2-40B4-BE49-F238E27FC236}">
                <a16:creationId xmlns:a16="http://schemas.microsoft.com/office/drawing/2014/main" id="{8024142A-F488-84CE-306A-2A605CE1F237}"/>
              </a:ext>
            </a:extLst>
          </p:cNvPr>
          <p:cNvSpPr/>
          <p:nvPr/>
        </p:nvSpPr>
        <p:spPr>
          <a:xfrm>
            <a:off x="411480" y="777240"/>
            <a:ext cx="4998720" cy="457200"/>
          </a:xfrm>
          <a:prstGeom prst="rect">
            <a:avLst/>
          </a:prstGeom>
          <a:noFill/>
          <a:ln/>
        </p:spPr>
        <p:txBody>
          <a:bodyPr wrap="square" rtlCol="0" anchor="ctr"/>
          <a:lstStyle/>
          <a:p>
            <a:pPr lvl="0">
              <a:defRPr/>
            </a:pPr>
            <a:r>
              <a:rPr lang="en-US" sz="1600" i="1" kern="0" spc="300" dirty="0">
                <a:solidFill>
                  <a:srgbClr val="6B4E2A"/>
                </a:solidFill>
              </a:rPr>
              <a:t>Make Me an Instrument of Your Peace</a:t>
            </a:r>
            <a:endParaRPr lang="en-US" sz="1600" i="1" dirty="0">
              <a:solidFill>
                <a:prstClr val="black"/>
              </a:solidFill>
            </a:endParaRPr>
          </a:p>
        </p:txBody>
      </p:sp>
      <p:sp>
        <p:nvSpPr>
          <p:cNvPr id="15" name="Text 8">
            <a:extLst>
              <a:ext uri="{FF2B5EF4-FFF2-40B4-BE49-F238E27FC236}">
                <a16:creationId xmlns:a16="http://schemas.microsoft.com/office/drawing/2014/main" id="{E4810C38-126D-C8D6-F1C2-32E64CFACD1D}"/>
              </a:ext>
            </a:extLst>
          </p:cNvPr>
          <p:cNvSpPr/>
          <p:nvPr/>
        </p:nvSpPr>
        <p:spPr>
          <a:xfrm>
            <a:off x="6461975" y="1314450"/>
            <a:ext cx="2052830" cy="2514600"/>
          </a:xfrm>
          <a:prstGeom prst="rect">
            <a:avLst/>
          </a:prstGeom>
          <a:noFill/>
          <a:ln/>
        </p:spPr>
        <p:txBody>
          <a:bodyPr wrap="square" rtlCol="0" anchor="ctr"/>
          <a:lstStyle/>
          <a:p>
            <a:pPr marL="0" marR="0" lvl="0" indent="0" algn="l" defTabSz="914400" rtl="0" eaLnBrk="1" fontAlgn="auto" latinLnBrk="0" hangingPunct="1">
              <a:lnSpc>
                <a:spcPct val="105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252020"/>
                </a:solidFill>
                <a:effectLst/>
                <a:uLnTx/>
                <a:uFillTx/>
                <a:latin typeface="Calibri" panose="020F0502020204030204"/>
                <a:ea typeface="+mn-ea"/>
                <a:cs typeface="+mn-cs"/>
              </a:rPr>
              <a:t>Your Church Logo Here</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52">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a:p>
        </p:txBody>
      </p:sp>
      <p:sp>
        <p:nvSpPr>
          <p:cNvPr id="7" name="Text 4"/>
          <p:cNvSpPr/>
          <p:nvPr/>
        </p:nvSpPr>
        <p:spPr>
          <a:xfrm>
            <a:off x="411480" y="256032"/>
            <a:ext cx="5760720" cy="347472"/>
          </a:xfrm>
          <a:prstGeom prst="rect">
            <a:avLst/>
          </a:prstGeom>
          <a:noFill/>
          <a:ln/>
        </p:spPr>
        <p:txBody>
          <a:bodyPr wrap="square" rtlCol="0" anchor="ctr"/>
          <a:lstStyle/>
          <a:p>
            <a:pPr marL="0" indent="0">
              <a:buNone/>
            </a:pPr>
            <a:r>
              <a:rPr lang="en-US" sz="1000" b="1" kern="0" spc="500" dirty="0">
                <a:solidFill>
                  <a:srgbClr val="9A7A4A"/>
                </a:solidFill>
              </a:rPr>
              <a:t>THE PEACE PRAYER</a:t>
            </a:r>
            <a:endParaRPr lang="en-US" sz="1000" dirty="0"/>
          </a:p>
        </p:txBody>
      </p:sp>
      <p:sp>
        <p:nvSpPr>
          <p:cNvPr id="8" name="Shape 5"/>
          <p:cNvSpPr/>
          <p:nvPr/>
        </p:nvSpPr>
        <p:spPr>
          <a:xfrm>
            <a:off x="411480" y="658368"/>
            <a:ext cx="1645920" cy="27432"/>
          </a:xfrm>
          <a:prstGeom prst="rect">
            <a:avLst/>
          </a:prstGeom>
          <a:solidFill>
            <a:srgbClr val="B99468"/>
          </a:solidFill>
          <a:ln w="12700">
            <a:solidFill>
              <a:srgbClr val="B99468"/>
            </a:solidFill>
            <a:prstDash val="solid"/>
          </a:ln>
        </p:spPr>
        <p:txBody>
          <a:bodyPr/>
          <a:lstStyle/>
          <a:p>
            <a:endParaRPr lang="en-US"/>
          </a:p>
        </p:txBody>
      </p:sp>
      <p:sp>
        <p:nvSpPr>
          <p:cNvPr id="9" name="Text 6"/>
          <p:cNvSpPr/>
          <p:nvPr/>
        </p:nvSpPr>
        <p:spPr>
          <a:xfrm>
            <a:off x="411480" y="822960"/>
            <a:ext cx="5760720" cy="246888"/>
          </a:xfrm>
          <a:prstGeom prst="rect">
            <a:avLst/>
          </a:prstGeom>
          <a:noFill/>
          <a:ln/>
        </p:spPr>
        <p:txBody>
          <a:bodyPr wrap="square" rtlCol="0" anchor="ctr"/>
          <a:lstStyle/>
          <a:p>
            <a:pPr marL="0" indent="0">
              <a:buNone/>
            </a:pPr>
            <a:r>
              <a:rPr lang="en-US" sz="1350" i="1">
                <a:solidFill>
                  <a:srgbClr val="252020"/>
                </a:solidFill>
              </a:rPr>
              <a:t>Lord, make me an instrument of your peace:</a:t>
            </a:r>
            <a:endParaRPr lang="en-US" sz="1350"/>
          </a:p>
        </p:txBody>
      </p:sp>
      <p:sp>
        <p:nvSpPr>
          <p:cNvPr id="10" name="Text 7"/>
          <p:cNvSpPr/>
          <p:nvPr/>
        </p:nvSpPr>
        <p:spPr>
          <a:xfrm>
            <a:off x="411480" y="1078992"/>
            <a:ext cx="5760720" cy="246888"/>
          </a:xfrm>
          <a:prstGeom prst="rect">
            <a:avLst/>
          </a:prstGeom>
          <a:noFill/>
          <a:ln/>
        </p:spPr>
        <p:txBody>
          <a:bodyPr wrap="square" rtlCol="0" anchor="ctr"/>
          <a:lstStyle/>
          <a:p>
            <a:pPr marL="0" indent="0">
              <a:buNone/>
            </a:pPr>
            <a:r>
              <a:rPr lang="en-US" sz="1350" i="1">
                <a:solidFill>
                  <a:srgbClr val="252020"/>
                </a:solidFill>
              </a:rPr>
              <a:t>where there is hatred, let me sow love;</a:t>
            </a:r>
            <a:endParaRPr lang="en-US" sz="1350"/>
          </a:p>
        </p:txBody>
      </p:sp>
      <p:sp>
        <p:nvSpPr>
          <p:cNvPr id="11" name="Text 8"/>
          <p:cNvSpPr/>
          <p:nvPr/>
        </p:nvSpPr>
        <p:spPr>
          <a:xfrm>
            <a:off x="411480" y="1335024"/>
            <a:ext cx="5760720" cy="246888"/>
          </a:xfrm>
          <a:prstGeom prst="rect">
            <a:avLst/>
          </a:prstGeom>
          <a:noFill/>
          <a:ln/>
        </p:spPr>
        <p:txBody>
          <a:bodyPr wrap="square" rtlCol="0" anchor="ctr"/>
          <a:lstStyle/>
          <a:p>
            <a:pPr marL="0" indent="0">
              <a:buNone/>
            </a:pPr>
            <a:r>
              <a:rPr lang="en-US" sz="1350" i="1">
                <a:solidFill>
                  <a:srgbClr val="252020"/>
                </a:solidFill>
              </a:rPr>
              <a:t>where there is injury, pardon;</a:t>
            </a:r>
            <a:endParaRPr lang="en-US" sz="1350"/>
          </a:p>
        </p:txBody>
      </p:sp>
      <p:sp>
        <p:nvSpPr>
          <p:cNvPr id="12" name="Text 9"/>
          <p:cNvSpPr/>
          <p:nvPr/>
        </p:nvSpPr>
        <p:spPr>
          <a:xfrm>
            <a:off x="411480" y="1591056"/>
            <a:ext cx="5760720" cy="246888"/>
          </a:xfrm>
          <a:prstGeom prst="rect">
            <a:avLst/>
          </a:prstGeom>
          <a:noFill/>
          <a:ln/>
        </p:spPr>
        <p:txBody>
          <a:bodyPr wrap="square" rtlCol="0" anchor="ctr"/>
          <a:lstStyle/>
          <a:p>
            <a:pPr marL="0" indent="0">
              <a:buNone/>
            </a:pPr>
            <a:r>
              <a:rPr lang="en-US" sz="1350" i="1">
                <a:solidFill>
                  <a:srgbClr val="252020"/>
                </a:solidFill>
              </a:rPr>
              <a:t>where there is doubt, faith;</a:t>
            </a:r>
            <a:endParaRPr lang="en-US" sz="1350"/>
          </a:p>
        </p:txBody>
      </p:sp>
      <p:sp>
        <p:nvSpPr>
          <p:cNvPr id="13" name="Text 10"/>
          <p:cNvSpPr/>
          <p:nvPr/>
        </p:nvSpPr>
        <p:spPr>
          <a:xfrm>
            <a:off x="411480" y="1847088"/>
            <a:ext cx="5760720" cy="246888"/>
          </a:xfrm>
          <a:prstGeom prst="rect">
            <a:avLst/>
          </a:prstGeom>
          <a:noFill/>
          <a:ln/>
        </p:spPr>
        <p:txBody>
          <a:bodyPr wrap="square" rtlCol="0" anchor="ctr"/>
          <a:lstStyle/>
          <a:p>
            <a:pPr marL="0" indent="0">
              <a:buNone/>
            </a:pPr>
            <a:r>
              <a:rPr lang="en-US" sz="1350" i="1">
                <a:solidFill>
                  <a:srgbClr val="252020"/>
                </a:solidFill>
              </a:rPr>
              <a:t>where there is despair, hope;</a:t>
            </a:r>
            <a:endParaRPr lang="en-US" sz="1350"/>
          </a:p>
        </p:txBody>
      </p:sp>
      <p:sp>
        <p:nvSpPr>
          <p:cNvPr id="14" name="Text 11"/>
          <p:cNvSpPr/>
          <p:nvPr/>
        </p:nvSpPr>
        <p:spPr>
          <a:xfrm>
            <a:off x="411480" y="2103120"/>
            <a:ext cx="5760720" cy="246888"/>
          </a:xfrm>
          <a:prstGeom prst="rect">
            <a:avLst/>
          </a:prstGeom>
          <a:noFill/>
          <a:ln/>
        </p:spPr>
        <p:txBody>
          <a:bodyPr wrap="square" rtlCol="0" anchor="ctr"/>
          <a:lstStyle/>
          <a:p>
            <a:pPr marL="0" indent="0">
              <a:buNone/>
            </a:pPr>
            <a:r>
              <a:rPr lang="en-US" sz="1350" i="1">
                <a:solidFill>
                  <a:srgbClr val="252020"/>
                </a:solidFill>
              </a:rPr>
              <a:t>where there is darkness, light;</a:t>
            </a:r>
            <a:endParaRPr lang="en-US" sz="1350"/>
          </a:p>
        </p:txBody>
      </p:sp>
      <p:sp>
        <p:nvSpPr>
          <p:cNvPr id="15" name="Text 12"/>
          <p:cNvSpPr/>
          <p:nvPr/>
        </p:nvSpPr>
        <p:spPr>
          <a:xfrm>
            <a:off x="411480" y="2359152"/>
            <a:ext cx="5760720" cy="246888"/>
          </a:xfrm>
          <a:prstGeom prst="rect">
            <a:avLst/>
          </a:prstGeom>
          <a:noFill/>
          <a:ln/>
        </p:spPr>
        <p:txBody>
          <a:bodyPr wrap="square" rtlCol="0" anchor="ctr"/>
          <a:lstStyle/>
          <a:p>
            <a:pPr marL="0" indent="0">
              <a:buNone/>
            </a:pPr>
            <a:r>
              <a:rPr lang="en-US" sz="1350" i="1">
                <a:solidFill>
                  <a:srgbClr val="252020"/>
                </a:solidFill>
              </a:rPr>
              <a:t>where there is sadness, joy.</a:t>
            </a:r>
            <a:endParaRPr lang="en-US" sz="1350"/>
          </a:p>
        </p:txBody>
      </p:sp>
      <p:sp>
        <p:nvSpPr>
          <p:cNvPr id="16" name="Text 13"/>
          <p:cNvSpPr/>
          <p:nvPr/>
        </p:nvSpPr>
        <p:spPr>
          <a:xfrm>
            <a:off x="411480" y="2615184"/>
            <a:ext cx="5760720" cy="246888"/>
          </a:xfrm>
          <a:prstGeom prst="rect">
            <a:avLst/>
          </a:prstGeom>
          <a:noFill/>
          <a:ln/>
        </p:spPr>
        <p:txBody>
          <a:bodyPr wrap="square" rtlCol="0" anchor="ctr"/>
          <a:lstStyle/>
          <a:p>
            <a:pPr marL="0" indent="0">
              <a:buNone/>
            </a:pPr>
            <a:r>
              <a:rPr lang="en-US" sz="1350" i="1">
                <a:solidFill>
                  <a:srgbClr val="252020"/>
                </a:solidFill>
              </a:rPr>
              <a:t>O divine Master, grant that I may not so much seek</a:t>
            </a:r>
            <a:endParaRPr lang="en-US" sz="1350"/>
          </a:p>
        </p:txBody>
      </p:sp>
      <p:sp>
        <p:nvSpPr>
          <p:cNvPr id="17" name="Text 14"/>
          <p:cNvSpPr/>
          <p:nvPr/>
        </p:nvSpPr>
        <p:spPr>
          <a:xfrm>
            <a:off x="411480" y="2871216"/>
            <a:ext cx="5760720" cy="246888"/>
          </a:xfrm>
          <a:prstGeom prst="rect">
            <a:avLst/>
          </a:prstGeom>
          <a:noFill/>
          <a:ln/>
        </p:spPr>
        <p:txBody>
          <a:bodyPr wrap="square" rtlCol="0" anchor="ctr"/>
          <a:lstStyle/>
          <a:p>
            <a:pPr marL="0" indent="0">
              <a:buNone/>
            </a:pPr>
            <a:r>
              <a:rPr lang="en-US" sz="1350" i="1">
                <a:solidFill>
                  <a:srgbClr val="252020"/>
                </a:solidFill>
              </a:rPr>
              <a:t>to be consoled as to console,</a:t>
            </a:r>
            <a:endParaRPr lang="en-US" sz="1350"/>
          </a:p>
        </p:txBody>
      </p:sp>
      <p:sp>
        <p:nvSpPr>
          <p:cNvPr id="18" name="Text 15"/>
          <p:cNvSpPr/>
          <p:nvPr/>
        </p:nvSpPr>
        <p:spPr>
          <a:xfrm>
            <a:off x="411480" y="3127248"/>
            <a:ext cx="5760720" cy="246888"/>
          </a:xfrm>
          <a:prstGeom prst="rect">
            <a:avLst/>
          </a:prstGeom>
          <a:noFill/>
          <a:ln/>
        </p:spPr>
        <p:txBody>
          <a:bodyPr wrap="square" rtlCol="0" anchor="ctr"/>
          <a:lstStyle/>
          <a:p>
            <a:pPr marL="0" indent="0">
              <a:buNone/>
            </a:pPr>
            <a:r>
              <a:rPr lang="en-US" sz="1350" i="1">
                <a:solidFill>
                  <a:srgbClr val="252020"/>
                </a:solidFill>
              </a:rPr>
              <a:t>to be understood as to understand,</a:t>
            </a:r>
            <a:endParaRPr lang="en-US" sz="1350"/>
          </a:p>
        </p:txBody>
      </p:sp>
      <p:sp>
        <p:nvSpPr>
          <p:cNvPr id="19" name="Text 16"/>
          <p:cNvSpPr/>
          <p:nvPr/>
        </p:nvSpPr>
        <p:spPr>
          <a:xfrm>
            <a:off x="411480" y="3383280"/>
            <a:ext cx="5760720" cy="246888"/>
          </a:xfrm>
          <a:prstGeom prst="rect">
            <a:avLst/>
          </a:prstGeom>
          <a:noFill/>
          <a:ln/>
        </p:spPr>
        <p:txBody>
          <a:bodyPr wrap="square" rtlCol="0" anchor="ctr"/>
          <a:lstStyle/>
          <a:p>
            <a:pPr marL="0" indent="0">
              <a:buNone/>
            </a:pPr>
            <a:r>
              <a:rPr lang="en-US" sz="1350" i="1">
                <a:solidFill>
                  <a:srgbClr val="252020"/>
                </a:solidFill>
              </a:rPr>
              <a:t>to be loved as to love.</a:t>
            </a:r>
            <a:endParaRPr lang="en-US" sz="1350"/>
          </a:p>
        </p:txBody>
      </p:sp>
      <p:sp>
        <p:nvSpPr>
          <p:cNvPr id="20" name="Text 17"/>
          <p:cNvSpPr/>
          <p:nvPr/>
        </p:nvSpPr>
        <p:spPr>
          <a:xfrm>
            <a:off x="411480" y="3639312"/>
            <a:ext cx="5760720" cy="301752"/>
          </a:xfrm>
          <a:prstGeom prst="rect">
            <a:avLst/>
          </a:prstGeom>
          <a:noFill/>
          <a:ln/>
        </p:spPr>
        <p:txBody>
          <a:bodyPr wrap="square" rtlCol="0" anchor="ctr"/>
          <a:lstStyle/>
          <a:p>
            <a:pPr marL="0" indent="0">
              <a:buNone/>
            </a:pPr>
            <a:r>
              <a:rPr lang="en-US" sz="1600" b="1" i="1">
                <a:solidFill>
                  <a:srgbClr val="6B4E2A"/>
                </a:solidFill>
              </a:rPr>
              <a:t>For it is in giving that we receive,</a:t>
            </a:r>
            <a:endParaRPr lang="en-US" sz="1600"/>
          </a:p>
        </p:txBody>
      </p:sp>
      <p:sp>
        <p:nvSpPr>
          <p:cNvPr id="21" name="Text 18"/>
          <p:cNvSpPr/>
          <p:nvPr/>
        </p:nvSpPr>
        <p:spPr>
          <a:xfrm>
            <a:off x="411480" y="3950208"/>
            <a:ext cx="5760720" cy="301752"/>
          </a:xfrm>
          <a:prstGeom prst="rect">
            <a:avLst/>
          </a:prstGeom>
          <a:noFill/>
          <a:ln/>
        </p:spPr>
        <p:txBody>
          <a:bodyPr wrap="square" rtlCol="0" anchor="ctr"/>
          <a:lstStyle/>
          <a:p>
            <a:pPr marL="0" indent="0">
              <a:buNone/>
            </a:pPr>
            <a:r>
              <a:rPr lang="en-US" sz="1600" b="1" i="1">
                <a:solidFill>
                  <a:srgbClr val="6B4E2A"/>
                </a:solidFill>
              </a:rPr>
              <a:t>it is in pardoning that we are pardoned,</a:t>
            </a:r>
            <a:endParaRPr lang="en-US" sz="1600"/>
          </a:p>
        </p:txBody>
      </p:sp>
      <p:sp>
        <p:nvSpPr>
          <p:cNvPr id="22" name="Text 19"/>
          <p:cNvSpPr/>
          <p:nvPr/>
        </p:nvSpPr>
        <p:spPr>
          <a:xfrm>
            <a:off x="411480" y="4261104"/>
            <a:ext cx="5760720" cy="301752"/>
          </a:xfrm>
          <a:prstGeom prst="rect">
            <a:avLst/>
          </a:prstGeom>
          <a:noFill/>
          <a:ln/>
        </p:spPr>
        <p:txBody>
          <a:bodyPr wrap="square" rtlCol="0" anchor="ctr"/>
          <a:lstStyle/>
          <a:p>
            <a:pPr marL="0" indent="0">
              <a:buNone/>
            </a:pPr>
            <a:r>
              <a:rPr lang="en-US" sz="1600" b="1" i="1">
                <a:solidFill>
                  <a:srgbClr val="6B4E2A"/>
                </a:solidFill>
              </a:rPr>
              <a:t>and it is in dying that we are born to eternal life.</a:t>
            </a:r>
            <a:endParaRPr lang="en-US" sz="1600"/>
          </a:p>
        </p:txBody>
      </p:sp>
      <p:pic>
        <p:nvPicPr>
          <p:cNvPr id="23" name="Picture 22" descr="A drawing of a person washing hands&#10;&#10;AI-generated content may be incorrect.">
            <a:extLst>
              <a:ext uri="{FF2B5EF4-FFF2-40B4-BE49-F238E27FC236}">
                <a16:creationId xmlns:a16="http://schemas.microsoft.com/office/drawing/2014/main" id="{BF041573-20E7-748A-D3DD-4FBA9C932D74}"/>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4288536" y="525780"/>
            <a:ext cx="4114800" cy="4114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7" name="Text 4"/>
          <p:cNvSpPr/>
          <p:nvPr/>
        </p:nvSpPr>
        <p:spPr>
          <a:xfrm>
            <a:off x="411480" y="256032"/>
            <a:ext cx="5760720" cy="347472"/>
          </a:xfrm>
          <a:prstGeom prst="rect">
            <a:avLst/>
          </a:prstGeom>
          <a:noFill/>
          <a:ln/>
        </p:spPr>
        <p:txBody>
          <a:bodyPr wrap="square" rtlCol="0" anchor="ctr"/>
          <a:lstStyle/>
          <a:p>
            <a:pPr marL="0" indent="0">
              <a:buNone/>
            </a:pPr>
            <a:r>
              <a:rPr lang="en-US" sz="1000" b="1" kern="0" spc="500" dirty="0">
                <a:solidFill>
                  <a:srgbClr val="9A7A4A"/>
                </a:solidFill>
              </a:rPr>
              <a:t>THE PEACE PRAYER</a:t>
            </a:r>
            <a:endParaRPr lang="en-US" sz="1000" dirty="0"/>
          </a:p>
        </p:txBody>
      </p:sp>
      <p:sp>
        <p:nvSpPr>
          <p:cNvPr id="8" name="Shape 5"/>
          <p:cNvSpPr/>
          <p:nvPr/>
        </p:nvSpPr>
        <p:spPr>
          <a:xfrm>
            <a:off x="411480" y="658368"/>
            <a:ext cx="1645920" cy="27432"/>
          </a:xfrm>
          <a:prstGeom prst="rect">
            <a:avLst/>
          </a:prstGeom>
          <a:solidFill>
            <a:srgbClr val="B99468"/>
          </a:solidFill>
          <a:ln w="12700">
            <a:solidFill>
              <a:srgbClr val="B99468"/>
            </a:solidFill>
            <a:prstDash val="solid"/>
          </a:ln>
        </p:spPr>
        <p:txBody>
          <a:bodyPr/>
          <a:lstStyle/>
          <a:p>
            <a:endParaRPr lang="en-US" dirty="0"/>
          </a:p>
        </p:txBody>
      </p:sp>
      <p:sp>
        <p:nvSpPr>
          <p:cNvPr id="9" name="Text 6"/>
          <p:cNvSpPr/>
          <p:nvPr/>
        </p:nvSpPr>
        <p:spPr>
          <a:xfrm>
            <a:off x="411480" y="822960"/>
            <a:ext cx="5760720" cy="301752"/>
          </a:xfrm>
          <a:prstGeom prst="rect">
            <a:avLst/>
          </a:prstGeom>
          <a:noFill/>
          <a:ln/>
        </p:spPr>
        <p:txBody>
          <a:bodyPr wrap="square" rtlCol="0" anchor="ctr"/>
          <a:lstStyle/>
          <a:p>
            <a:pPr marL="0" indent="0">
              <a:buNone/>
            </a:pPr>
            <a:r>
              <a:rPr lang="en-US" sz="1600" b="1" i="1" dirty="0">
                <a:solidFill>
                  <a:srgbClr val="6B4E2A"/>
                </a:solidFill>
              </a:rPr>
              <a:t>Lord, make me an instrument of your peace:</a:t>
            </a:r>
            <a:endParaRPr lang="en-US" sz="1600" dirty="0"/>
          </a:p>
        </p:txBody>
      </p:sp>
      <p:sp>
        <p:nvSpPr>
          <p:cNvPr id="10" name="Text 7"/>
          <p:cNvSpPr/>
          <p:nvPr/>
        </p:nvSpPr>
        <p:spPr>
          <a:xfrm>
            <a:off x="411480" y="1133856"/>
            <a:ext cx="5760720" cy="246888"/>
          </a:xfrm>
          <a:prstGeom prst="rect">
            <a:avLst/>
          </a:prstGeom>
          <a:noFill/>
          <a:ln/>
        </p:spPr>
        <p:txBody>
          <a:bodyPr wrap="square" rtlCol="0" anchor="ctr"/>
          <a:lstStyle/>
          <a:p>
            <a:pPr marL="0" indent="0">
              <a:buNone/>
            </a:pPr>
            <a:r>
              <a:rPr lang="en-US" sz="1350" i="1" dirty="0">
                <a:solidFill>
                  <a:srgbClr val="252020"/>
                </a:solidFill>
              </a:rPr>
              <a:t>where there is hatred, let me sow love;</a:t>
            </a:r>
            <a:endParaRPr lang="en-US" sz="1350" dirty="0"/>
          </a:p>
        </p:txBody>
      </p:sp>
      <p:sp>
        <p:nvSpPr>
          <p:cNvPr id="11" name="Text 8"/>
          <p:cNvSpPr/>
          <p:nvPr/>
        </p:nvSpPr>
        <p:spPr>
          <a:xfrm>
            <a:off x="411480" y="1389888"/>
            <a:ext cx="5760720" cy="246888"/>
          </a:xfrm>
          <a:prstGeom prst="rect">
            <a:avLst/>
          </a:prstGeom>
          <a:noFill/>
          <a:ln/>
        </p:spPr>
        <p:txBody>
          <a:bodyPr wrap="square" rtlCol="0" anchor="ctr"/>
          <a:lstStyle/>
          <a:p>
            <a:pPr marL="0" indent="0">
              <a:buNone/>
            </a:pPr>
            <a:r>
              <a:rPr lang="en-US" sz="1350" i="1" dirty="0">
                <a:solidFill>
                  <a:srgbClr val="252020"/>
                </a:solidFill>
              </a:rPr>
              <a:t>where there is injury, pardon;</a:t>
            </a:r>
            <a:endParaRPr lang="en-US" sz="1350" dirty="0"/>
          </a:p>
        </p:txBody>
      </p:sp>
      <p:sp>
        <p:nvSpPr>
          <p:cNvPr id="12" name="Text 9"/>
          <p:cNvSpPr/>
          <p:nvPr/>
        </p:nvSpPr>
        <p:spPr>
          <a:xfrm>
            <a:off x="411480" y="1645920"/>
            <a:ext cx="5760720" cy="246888"/>
          </a:xfrm>
          <a:prstGeom prst="rect">
            <a:avLst/>
          </a:prstGeom>
          <a:noFill/>
          <a:ln/>
        </p:spPr>
        <p:txBody>
          <a:bodyPr wrap="square" rtlCol="0" anchor="ctr"/>
          <a:lstStyle/>
          <a:p>
            <a:pPr marL="0" indent="0">
              <a:buNone/>
            </a:pPr>
            <a:r>
              <a:rPr lang="en-US" sz="1350" i="1" dirty="0">
                <a:solidFill>
                  <a:srgbClr val="252020"/>
                </a:solidFill>
              </a:rPr>
              <a:t>where there is doubt, faith;</a:t>
            </a:r>
            <a:endParaRPr lang="en-US" sz="1350" dirty="0"/>
          </a:p>
        </p:txBody>
      </p:sp>
      <p:sp>
        <p:nvSpPr>
          <p:cNvPr id="13" name="Text 10"/>
          <p:cNvSpPr/>
          <p:nvPr/>
        </p:nvSpPr>
        <p:spPr>
          <a:xfrm>
            <a:off x="411480" y="1901952"/>
            <a:ext cx="5760720" cy="246888"/>
          </a:xfrm>
          <a:prstGeom prst="rect">
            <a:avLst/>
          </a:prstGeom>
          <a:noFill/>
          <a:ln/>
        </p:spPr>
        <p:txBody>
          <a:bodyPr wrap="square" rtlCol="0" anchor="ctr"/>
          <a:lstStyle/>
          <a:p>
            <a:pPr marL="0" indent="0">
              <a:buNone/>
            </a:pPr>
            <a:r>
              <a:rPr lang="en-US" sz="1350" i="1" dirty="0">
                <a:solidFill>
                  <a:srgbClr val="252020"/>
                </a:solidFill>
              </a:rPr>
              <a:t>where there is despair, hope;</a:t>
            </a:r>
            <a:endParaRPr lang="en-US" sz="1350" dirty="0"/>
          </a:p>
        </p:txBody>
      </p:sp>
      <p:sp>
        <p:nvSpPr>
          <p:cNvPr id="14" name="Text 11"/>
          <p:cNvSpPr/>
          <p:nvPr/>
        </p:nvSpPr>
        <p:spPr>
          <a:xfrm>
            <a:off x="411480" y="2157984"/>
            <a:ext cx="5760720" cy="246888"/>
          </a:xfrm>
          <a:prstGeom prst="rect">
            <a:avLst/>
          </a:prstGeom>
          <a:noFill/>
          <a:ln/>
        </p:spPr>
        <p:txBody>
          <a:bodyPr wrap="square" rtlCol="0" anchor="ctr"/>
          <a:lstStyle/>
          <a:p>
            <a:pPr marL="0" indent="0">
              <a:buNone/>
            </a:pPr>
            <a:r>
              <a:rPr lang="en-US" sz="1350" i="1" dirty="0">
                <a:solidFill>
                  <a:srgbClr val="252020"/>
                </a:solidFill>
              </a:rPr>
              <a:t>where there is darkness, light;</a:t>
            </a:r>
            <a:endParaRPr lang="en-US" sz="1350" dirty="0"/>
          </a:p>
        </p:txBody>
      </p:sp>
      <p:sp>
        <p:nvSpPr>
          <p:cNvPr id="15" name="Text 12"/>
          <p:cNvSpPr/>
          <p:nvPr/>
        </p:nvSpPr>
        <p:spPr>
          <a:xfrm>
            <a:off x="411480" y="2414016"/>
            <a:ext cx="5760720" cy="246888"/>
          </a:xfrm>
          <a:prstGeom prst="rect">
            <a:avLst/>
          </a:prstGeom>
          <a:noFill/>
          <a:ln/>
        </p:spPr>
        <p:txBody>
          <a:bodyPr wrap="square" rtlCol="0" anchor="ctr"/>
          <a:lstStyle/>
          <a:p>
            <a:pPr marL="0" indent="0">
              <a:buNone/>
            </a:pPr>
            <a:r>
              <a:rPr lang="en-US" sz="1350" i="1" dirty="0">
                <a:solidFill>
                  <a:srgbClr val="252020"/>
                </a:solidFill>
              </a:rPr>
              <a:t>where there is sadness, joy.</a:t>
            </a:r>
            <a:endParaRPr lang="en-US" sz="1350" dirty="0"/>
          </a:p>
        </p:txBody>
      </p:sp>
      <p:sp>
        <p:nvSpPr>
          <p:cNvPr id="16" name="Text 13"/>
          <p:cNvSpPr/>
          <p:nvPr/>
        </p:nvSpPr>
        <p:spPr>
          <a:xfrm>
            <a:off x="411480" y="2670048"/>
            <a:ext cx="5760720" cy="246888"/>
          </a:xfrm>
          <a:prstGeom prst="rect">
            <a:avLst/>
          </a:prstGeom>
          <a:noFill/>
          <a:ln/>
        </p:spPr>
        <p:txBody>
          <a:bodyPr wrap="square" rtlCol="0" anchor="ctr"/>
          <a:lstStyle/>
          <a:p>
            <a:pPr marL="0" indent="0">
              <a:buNone/>
            </a:pPr>
            <a:r>
              <a:rPr lang="en-US" sz="1350" i="1" dirty="0">
                <a:solidFill>
                  <a:srgbClr val="252020"/>
                </a:solidFill>
              </a:rPr>
              <a:t>O divine Master, grant that I may not so much seek</a:t>
            </a:r>
            <a:endParaRPr lang="en-US" sz="1350" dirty="0"/>
          </a:p>
        </p:txBody>
      </p:sp>
      <p:sp>
        <p:nvSpPr>
          <p:cNvPr id="17" name="Text 14"/>
          <p:cNvSpPr/>
          <p:nvPr/>
        </p:nvSpPr>
        <p:spPr>
          <a:xfrm>
            <a:off x="411480" y="2926080"/>
            <a:ext cx="5760720" cy="246888"/>
          </a:xfrm>
          <a:prstGeom prst="rect">
            <a:avLst/>
          </a:prstGeom>
          <a:noFill/>
          <a:ln/>
        </p:spPr>
        <p:txBody>
          <a:bodyPr wrap="square" rtlCol="0" anchor="ctr"/>
          <a:lstStyle/>
          <a:p>
            <a:pPr marL="0" indent="0">
              <a:buNone/>
            </a:pPr>
            <a:r>
              <a:rPr lang="en-US" sz="1350" i="1" dirty="0">
                <a:solidFill>
                  <a:srgbClr val="252020"/>
                </a:solidFill>
              </a:rPr>
              <a:t>to be consoled as to console,</a:t>
            </a:r>
            <a:endParaRPr lang="en-US" sz="1350" dirty="0"/>
          </a:p>
        </p:txBody>
      </p:sp>
      <p:sp>
        <p:nvSpPr>
          <p:cNvPr id="18" name="Text 15"/>
          <p:cNvSpPr/>
          <p:nvPr/>
        </p:nvSpPr>
        <p:spPr>
          <a:xfrm>
            <a:off x="411480" y="3182112"/>
            <a:ext cx="5760720" cy="246888"/>
          </a:xfrm>
          <a:prstGeom prst="rect">
            <a:avLst/>
          </a:prstGeom>
          <a:noFill/>
          <a:ln/>
        </p:spPr>
        <p:txBody>
          <a:bodyPr wrap="square" rtlCol="0" anchor="ctr"/>
          <a:lstStyle/>
          <a:p>
            <a:pPr marL="0" indent="0">
              <a:buNone/>
            </a:pPr>
            <a:r>
              <a:rPr lang="en-US" sz="1350" i="1" dirty="0">
                <a:solidFill>
                  <a:srgbClr val="252020"/>
                </a:solidFill>
              </a:rPr>
              <a:t>to be understood as to understand,</a:t>
            </a:r>
            <a:endParaRPr lang="en-US" sz="1350" dirty="0"/>
          </a:p>
        </p:txBody>
      </p:sp>
      <p:sp>
        <p:nvSpPr>
          <p:cNvPr id="19" name="Text 16"/>
          <p:cNvSpPr/>
          <p:nvPr/>
        </p:nvSpPr>
        <p:spPr>
          <a:xfrm>
            <a:off x="411480" y="3438144"/>
            <a:ext cx="5760720" cy="246888"/>
          </a:xfrm>
          <a:prstGeom prst="rect">
            <a:avLst/>
          </a:prstGeom>
          <a:noFill/>
          <a:ln/>
        </p:spPr>
        <p:txBody>
          <a:bodyPr wrap="square" rtlCol="0" anchor="ctr"/>
          <a:lstStyle/>
          <a:p>
            <a:pPr marL="0" indent="0">
              <a:buNone/>
            </a:pPr>
            <a:r>
              <a:rPr lang="en-US" sz="1350" i="1" dirty="0">
                <a:solidFill>
                  <a:srgbClr val="252020"/>
                </a:solidFill>
              </a:rPr>
              <a:t>to be loved as to love.</a:t>
            </a:r>
            <a:endParaRPr lang="en-US" sz="1350" dirty="0"/>
          </a:p>
        </p:txBody>
      </p:sp>
      <p:sp>
        <p:nvSpPr>
          <p:cNvPr id="20" name="Text 17"/>
          <p:cNvSpPr/>
          <p:nvPr/>
        </p:nvSpPr>
        <p:spPr>
          <a:xfrm>
            <a:off x="411480" y="3694176"/>
            <a:ext cx="5760720" cy="246888"/>
          </a:xfrm>
          <a:prstGeom prst="rect">
            <a:avLst/>
          </a:prstGeom>
          <a:noFill/>
          <a:ln/>
        </p:spPr>
        <p:txBody>
          <a:bodyPr wrap="square" rtlCol="0" anchor="ctr"/>
          <a:lstStyle/>
          <a:p>
            <a:pPr marL="0" indent="0">
              <a:buNone/>
            </a:pPr>
            <a:r>
              <a:rPr lang="en-US" sz="1350" i="1" dirty="0">
                <a:solidFill>
                  <a:srgbClr val="252020"/>
                </a:solidFill>
              </a:rPr>
              <a:t>For it is in giving that we receive,</a:t>
            </a:r>
            <a:endParaRPr lang="en-US" sz="1350" dirty="0"/>
          </a:p>
        </p:txBody>
      </p:sp>
      <p:sp>
        <p:nvSpPr>
          <p:cNvPr id="21" name="Text 18"/>
          <p:cNvSpPr/>
          <p:nvPr/>
        </p:nvSpPr>
        <p:spPr>
          <a:xfrm>
            <a:off x="411480" y="3950208"/>
            <a:ext cx="5760720" cy="246888"/>
          </a:xfrm>
          <a:prstGeom prst="rect">
            <a:avLst/>
          </a:prstGeom>
          <a:noFill/>
          <a:ln/>
        </p:spPr>
        <p:txBody>
          <a:bodyPr wrap="square" rtlCol="0" anchor="ctr"/>
          <a:lstStyle/>
          <a:p>
            <a:pPr marL="0" indent="0">
              <a:buNone/>
            </a:pPr>
            <a:r>
              <a:rPr lang="en-US" sz="1350" i="1" dirty="0">
                <a:solidFill>
                  <a:srgbClr val="252020"/>
                </a:solidFill>
              </a:rPr>
              <a:t>it is in pardoning that we are pardoned,</a:t>
            </a:r>
            <a:endParaRPr lang="en-US" sz="1350" dirty="0"/>
          </a:p>
        </p:txBody>
      </p:sp>
      <p:sp>
        <p:nvSpPr>
          <p:cNvPr id="22" name="Text 19"/>
          <p:cNvSpPr/>
          <p:nvPr/>
        </p:nvSpPr>
        <p:spPr>
          <a:xfrm>
            <a:off x="411480" y="4206240"/>
            <a:ext cx="5760720" cy="246888"/>
          </a:xfrm>
          <a:prstGeom prst="rect">
            <a:avLst/>
          </a:prstGeom>
          <a:noFill/>
          <a:ln/>
        </p:spPr>
        <p:txBody>
          <a:bodyPr wrap="square" rtlCol="0" anchor="ctr"/>
          <a:lstStyle/>
          <a:p>
            <a:pPr marL="0" indent="0">
              <a:buNone/>
            </a:pPr>
            <a:r>
              <a:rPr lang="en-US" sz="1350" i="1" dirty="0">
                <a:solidFill>
                  <a:srgbClr val="252020"/>
                </a:solidFill>
              </a:rPr>
              <a:t>and it is in dying that we are born to eternal life.</a:t>
            </a:r>
            <a:endParaRPr lang="en-US" sz="1350" dirty="0"/>
          </a:p>
        </p:txBody>
      </p:sp>
      <p:pic>
        <p:nvPicPr>
          <p:cNvPr id="6" name="Picture 5" descr="A drawing of a person washing hands&#10;&#10;AI-generated content may be incorrect.">
            <a:extLst>
              <a:ext uri="{FF2B5EF4-FFF2-40B4-BE49-F238E27FC236}">
                <a16:creationId xmlns:a16="http://schemas.microsoft.com/office/drawing/2014/main" id="{9D16D431-045F-D790-5723-2D6E37B3FCD5}"/>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4288536" y="525780"/>
            <a:ext cx="4114800" cy="41148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98E8D6-8778-203E-B94E-3A658B2AEDED}"/>
            </a:ext>
          </a:extLst>
        </p:cNvPr>
        <p:cNvGrpSpPr/>
        <p:nvPr/>
      </p:nvGrpSpPr>
      <p:grpSpPr>
        <a:xfrm>
          <a:off x="0" y="0"/>
          <a:ext cx="0" cy="0"/>
          <a:chOff x="0" y="0"/>
          <a:chExt cx="0" cy="0"/>
        </a:xfrm>
      </p:grpSpPr>
      <p:sp>
        <p:nvSpPr>
          <p:cNvPr id="6" name="Shape 4">
            <a:extLst>
              <a:ext uri="{FF2B5EF4-FFF2-40B4-BE49-F238E27FC236}">
                <a16:creationId xmlns:a16="http://schemas.microsoft.com/office/drawing/2014/main" id="{09F7AC35-0875-76B7-76F7-B19BBF3BDC93}"/>
              </a:ext>
            </a:extLst>
          </p:cNvPr>
          <p:cNvSpPr/>
          <p:nvPr/>
        </p:nvSpPr>
        <p:spPr>
          <a:xfrm>
            <a:off x="347472" y="685800"/>
            <a:ext cx="8449056" cy="3977640"/>
          </a:xfrm>
          <a:prstGeom prst="rect">
            <a:avLst/>
          </a:prstGeom>
          <a:solidFill>
            <a:schemeClr val="bg1"/>
          </a:solidFill>
          <a:ln w="12700">
            <a:solidFill>
              <a:srgbClr val="D4B990"/>
            </a:solidFill>
            <a:prstDash val="solid"/>
          </a:ln>
          <a:effectLst>
            <a:outerShdw blurRad="127000" dist="38100" dir="8100000" algn="bl" rotWithShape="0">
              <a:srgbClr val="4A3820">
                <a:alpha val="12000"/>
              </a:srgbClr>
            </a:outer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a:extLst>
              <a:ext uri="{FF2B5EF4-FFF2-40B4-BE49-F238E27FC236}">
                <a16:creationId xmlns:a16="http://schemas.microsoft.com/office/drawing/2014/main" id="{3FE6669B-D353-0CB6-7D81-3F1EBC01AE05}"/>
              </a:ext>
            </a:extLst>
          </p:cNvPr>
          <p:cNvSpPr/>
          <p:nvPr/>
        </p:nvSpPr>
        <p:spPr>
          <a:xfrm>
            <a:off x="411480" y="228600"/>
            <a:ext cx="8229600" cy="347472"/>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600" normalizeH="0" baseline="0" noProof="0" dirty="0">
                <a:ln>
                  <a:noFill/>
                </a:ln>
                <a:solidFill>
                  <a:srgbClr val="9A7A4A"/>
                </a:solidFill>
                <a:effectLst/>
                <a:uLnTx/>
                <a:uFillTx/>
                <a:latin typeface="Calibri" panose="020F0502020204030204"/>
                <a:ea typeface="+mn-ea"/>
                <a:cs typeface="+mn-cs"/>
              </a:rPr>
              <a:t>NOTE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a:extLst>
              <a:ext uri="{FF2B5EF4-FFF2-40B4-BE49-F238E27FC236}">
                <a16:creationId xmlns:a16="http://schemas.microsoft.com/office/drawing/2014/main" id="{139F4B27-5707-246A-EB1F-C8D9A4DB0383}"/>
              </a:ext>
            </a:extLst>
          </p:cNvPr>
          <p:cNvSpPr/>
          <p:nvPr/>
        </p:nvSpPr>
        <p:spPr>
          <a:xfrm>
            <a:off x="640080" y="868680"/>
            <a:ext cx="7955280" cy="3337560"/>
          </a:xfrm>
          <a:prstGeom prst="rect">
            <a:avLst/>
          </a:prstGeom>
          <a:noFill/>
          <a:ln/>
        </p:spPr>
        <p:txBody>
          <a:bodyPr wrap="square"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1800" b="0" u="none" strike="noStrike" kern="1200" cap="none" spc="0" normalizeH="0" baseline="0" noProof="0" dirty="0">
                <a:ln>
                  <a:noFill/>
                </a:ln>
                <a:solidFill>
                  <a:srgbClr val="252020"/>
                </a:solidFill>
                <a:effectLst/>
                <a:highlight>
                  <a:srgbClr val="FFFF00"/>
                </a:highlight>
                <a:uLnTx/>
                <a:uFillTx/>
                <a:latin typeface="Calibri" panose="020F0502020204030204"/>
                <a:ea typeface="+mn-ea"/>
                <a:cs typeface="+mn-cs"/>
              </a:rPr>
              <a:t>Use the following slides (4-9) as a template for teaching slides in messages 2-6. </a:t>
            </a:r>
            <a:endParaRPr kumimoji="0" lang="en-US" sz="1800" b="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endParaRPr>
          </a:p>
        </p:txBody>
      </p:sp>
    </p:spTree>
    <p:extLst>
      <p:ext uri="{BB962C8B-B14F-4D97-AF65-F5344CB8AC3E}">
        <p14:creationId xmlns:p14="http://schemas.microsoft.com/office/powerpoint/2010/main" val="673580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6" name="Shape 4"/>
          <p:cNvSpPr/>
          <p:nvPr/>
        </p:nvSpPr>
        <p:spPr>
          <a:xfrm>
            <a:off x="347472" y="685800"/>
            <a:ext cx="8449056" cy="3977640"/>
          </a:xfrm>
          <a:prstGeom prst="rect">
            <a:avLst/>
          </a:prstGeom>
          <a:solidFill>
            <a:srgbClr val="F8F2E6"/>
          </a:solidFill>
          <a:ln w="12700">
            <a:solidFill>
              <a:srgbClr val="D4B990"/>
            </a:solidFill>
            <a:prstDash val="solid"/>
          </a:ln>
          <a:effectLst>
            <a:outerShdw blurRad="127000" dist="38100" dir="8100000" algn="bl" rotWithShape="0">
              <a:srgbClr val="4A3820">
                <a:alpha val="12000"/>
              </a:srgbClr>
            </a:outerShdw>
          </a:effectLst>
        </p:spPr>
        <p:txBody>
          <a:bodyPr/>
          <a:lstStyle/>
          <a:p>
            <a:endParaRPr lang="en-US" dirty="0"/>
          </a:p>
        </p:txBody>
      </p:sp>
      <p:sp>
        <p:nvSpPr>
          <p:cNvPr id="7" name="Shape 5"/>
          <p:cNvSpPr/>
          <p:nvPr/>
        </p:nvSpPr>
        <p:spPr>
          <a:xfrm>
            <a:off x="347472" y="685800"/>
            <a:ext cx="109728" cy="3977640"/>
          </a:xfrm>
          <a:prstGeom prst="rect">
            <a:avLst/>
          </a:prstGeom>
          <a:solidFill>
            <a:srgbClr val="B99468"/>
          </a:solidFill>
          <a:ln w="12700">
            <a:solidFill>
              <a:srgbClr val="B99468"/>
            </a:solidFill>
            <a:prstDash val="solid"/>
          </a:ln>
        </p:spPr>
        <p:txBody>
          <a:bodyPr/>
          <a:lstStyle/>
          <a:p>
            <a:endParaRPr lang="en-US" dirty="0"/>
          </a:p>
        </p:txBody>
      </p:sp>
      <p:sp>
        <p:nvSpPr>
          <p:cNvPr id="8" name="Text 6"/>
          <p:cNvSpPr/>
          <p:nvPr/>
        </p:nvSpPr>
        <p:spPr>
          <a:xfrm>
            <a:off x="411480" y="228600"/>
            <a:ext cx="8229600" cy="347472"/>
          </a:xfrm>
          <a:prstGeom prst="rect">
            <a:avLst/>
          </a:prstGeom>
          <a:noFill/>
          <a:ln/>
        </p:spPr>
        <p:txBody>
          <a:bodyPr wrap="square" rtlCol="0" anchor="ctr"/>
          <a:lstStyle/>
          <a:p>
            <a:pPr marL="0" indent="0">
              <a:buNone/>
            </a:pPr>
            <a:r>
              <a:rPr lang="en-US" sz="1100" b="1" kern="0" spc="600" dirty="0">
                <a:solidFill>
                  <a:srgbClr val="9A7A4A"/>
                </a:solidFill>
              </a:rPr>
              <a:t>SCRIPTURE</a:t>
            </a:r>
            <a:endParaRPr lang="en-US" sz="1100" dirty="0"/>
          </a:p>
        </p:txBody>
      </p:sp>
      <p:sp>
        <p:nvSpPr>
          <p:cNvPr id="9" name="Text 7"/>
          <p:cNvSpPr/>
          <p:nvPr/>
        </p:nvSpPr>
        <p:spPr>
          <a:xfrm>
            <a:off x="640080" y="868680"/>
            <a:ext cx="7955280" cy="3337560"/>
          </a:xfrm>
          <a:prstGeom prst="rect">
            <a:avLst/>
          </a:prstGeom>
          <a:noFill/>
          <a:ln/>
        </p:spPr>
        <p:txBody>
          <a:bodyPr wrap="square" rtlCol="0" anchor="ctr"/>
          <a:lstStyle/>
          <a:p>
            <a:pPr marL="0" indent="0">
              <a:lnSpc>
                <a:spcPct val="150000"/>
              </a:lnSpc>
              <a:buNone/>
            </a:pPr>
            <a:r>
              <a:rPr lang="en-US" i="1" dirty="0">
                <a:solidFill>
                  <a:srgbClr val="252020"/>
                </a:solidFill>
              </a:rPr>
              <a:t>"The Spirit of the Lord is on me, because he has anointed me to proclaim good news to the poor. He has sent me to proclaim freedom for the prisoners and recovery of sight for the blind, to set the oppressed free, to proclaim the year of the Lord's favor."</a:t>
            </a:r>
            <a:endParaRPr lang="en-US" dirty="0"/>
          </a:p>
        </p:txBody>
      </p:sp>
      <p:sp>
        <p:nvSpPr>
          <p:cNvPr id="10" name="Text 8"/>
          <p:cNvSpPr/>
          <p:nvPr/>
        </p:nvSpPr>
        <p:spPr>
          <a:xfrm>
            <a:off x="457200" y="4681728"/>
            <a:ext cx="8321040" cy="347472"/>
          </a:xfrm>
          <a:prstGeom prst="rect">
            <a:avLst/>
          </a:prstGeom>
          <a:noFill/>
          <a:ln/>
        </p:spPr>
        <p:txBody>
          <a:bodyPr wrap="square" rtlCol="0" anchor="ctr"/>
          <a:lstStyle/>
          <a:p>
            <a:pPr marL="0" indent="0" algn="r">
              <a:buNone/>
            </a:pPr>
            <a:r>
              <a:rPr lang="en-US" sz="1400" b="1" dirty="0">
                <a:solidFill>
                  <a:srgbClr val="9A7A4A"/>
                </a:solidFill>
              </a:rPr>
              <a:t>Luke 4:18–19</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6" name="Shape 4"/>
          <p:cNvSpPr/>
          <p:nvPr/>
        </p:nvSpPr>
        <p:spPr>
          <a:xfrm>
            <a:off x="237744" y="164592"/>
            <a:ext cx="8668512" cy="841248"/>
          </a:xfrm>
          <a:prstGeom prst="rect">
            <a:avLst/>
          </a:prstGeom>
          <a:solidFill>
            <a:srgbClr val="EDE0C8"/>
          </a:solidFill>
          <a:ln w="12700">
            <a:solidFill>
              <a:srgbClr val="D4B990"/>
            </a:solidFill>
            <a:prstDash val="solid"/>
          </a:ln>
        </p:spPr>
        <p:txBody>
          <a:bodyPr/>
          <a:lstStyle/>
          <a:p>
            <a:endParaRPr lang="en-US" dirty="0"/>
          </a:p>
        </p:txBody>
      </p:sp>
      <p:sp>
        <p:nvSpPr>
          <p:cNvPr id="7" name="Text 5"/>
          <p:cNvSpPr/>
          <p:nvPr/>
        </p:nvSpPr>
        <p:spPr>
          <a:xfrm>
            <a:off x="411480" y="237744"/>
            <a:ext cx="8229600" cy="292608"/>
          </a:xfrm>
          <a:prstGeom prst="rect">
            <a:avLst/>
          </a:prstGeom>
          <a:noFill/>
          <a:ln/>
        </p:spPr>
        <p:txBody>
          <a:bodyPr wrap="square" rtlCol="0" anchor="ctr"/>
          <a:lstStyle/>
          <a:p>
            <a:pPr marL="0" indent="0">
              <a:buNone/>
            </a:pPr>
            <a:r>
              <a:rPr lang="en-US" sz="1000" b="1" kern="0" spc="600" dirty="0">
                <a:solidFill>
                  <a:srgbClr val="9A7A4A"/>
                </a:solidFill>
              </a:rPr>
              <a:t>POINT 1 OF 4</a:t>
            </a:r>
            <a:endParaRPr lang="en-US" sz="1000" dirty="0"/>
          </a:p>
        </p:txBody>
      </p:sp>
      <p:sp>
        <p:nvSpPr>
          <p:cNvPr id="8" name="Shape 6"/>
          <p:cNvSpPr/>
          <p:nvPr/>
        </p:nvSpPr>
        <p:spPr>
          <a:xfrm>
            <a:off x="237744" y="1005840"/>
            <a:ext cx="8668512" cy="36576"/>
          </a:xfrm>
          <a:prstGeom prst="rect">
            <a:avLst/>
          </a:prstGeom>
          <a:solidFill>
            <a:srgbClr val="B99468"/>
          </a:solidFill>
          <a:ln w="12700">
            <a:solidFill>
              <a:srgbClr val="B99468"/>
            </a:solidFill>
            <a:prstDash val="solid"/>
          </a:ln>
        </p:spPr>
        <p:txBody>
          <a:bodyPr/>
          <a:lstStyle/>
          <a:p>
            <a:endParaRPr lang="en-US" dirty="0"/>
          </a:p>
        </p:txBody>
      </p:sp>
      <p:sp>
        <p:nvSpPr>
          <p:cNvPr id="9" name="Text 7"/>
          <p:cNvSpPr/>
          <p:nvPr/>
        </p:nvSpPr>
        <p:spPr>
          <a:xfrm>
            <a:off x="411480" y="1115568"/>
            <a:ext cx="8138160" cy="960120"/>
          </a:xfrm>
          <a:prstGeom prst="rect">
            <a:avLst/>
          </a:prstGeom>
          <a:noFill/>
          <a:ln/>
        </p:spPr>
        <p:txBody>
          <a:bodyPr wrap="square" rtlCol="0" anchor="ctr"/>
          <a:lstStyle/>
          <a:p>
            <a:pPr marL="0" indent="0">
              <a:buNone/>
            </a:pPr>
            <a:r>
              <a:rPr lang="en-US" sz="3600" b="1" dirty="0">
                <a:solidFill>
                  <a:srgbClr val="252020"/>
                </a:solidFill>
              </a:rPr>
              <a:t>The Credibility Gap</a:t>
            </a:r>
            <a:endParaRPr lang="en-US" sz="3600" dirty="0"/>
          </a:p>
        </p:txBody>
      </p:sp>
      <p:sp>
        <p:nvSpPr>
          <p:cNvPr id="10" name="Shape 8"/>
          <p:cNvSpPr/>
          <p:nvPr/>
        </p:nvSpPr>
        <p:spPr>
          <a:xfrm>
            <a:off x="411480" y="2121408"/>
            <a:ext cx="1280160" cy="36576"/>
          </a:xfrm>
          <a:prstGeom prst="rect">
            <a:avLst/>
          </a:prstGeom>
          <a:solidFill>
            <a:srgbClr val="D4B990"/>
          </a:solidFill>
          <a:ln w="12700">
            <a:solidFill>
              <a:srgbClr val="D4B990"/>
            </a:solidFill>
            <a:prstDash val="solid"/>
          </a:ln>
        </p:spPr>
        <p:txBody>
          <a:bodyPr/>
          <a:lstStyle/>
          <a:p>
            <a:endParaRPr lang="en-US" dirty="0"/>
          </a:p>
        </p:txBody>
      </p:sp>
      <p:sp>
        <p:nvSpPr>
          <p:cNvPr id="11" name="Text 9"/>
          <p:cNvSpPr/>
          <p:nvPr/>
        </p:nvSpPr>
        <p:spPr>
          <a:xfrm>
            <a:off x="457200" y="2267712"/>
            <a:ext cx="8092440" cy="2606040"/>
          </a:xfrm>
          <a:prstGeom prst="rect">
            <a:avLst/>
          </a:prstGeom>
          <a:noFill/>
          <a:ln/>
        </p:spPr>
        <p:txBody>
          <a:bodyPr wrap="square" rtlCol="0" anchor="t"/>
          <a:lstStyle/>
          <a:p>
            <a:pPr marL="285750" indent="-285750">
              <a:lnSpc>
                <a:spcPct val="155000"/>
              </a:lnSpc>
              <a:buFont typeface="Arial" panose="020B0604020202020204" pitchFamily="34" charset="0"/>
              <a:buChar char="•"/>
            </a:pPr>
            <a:r>
              <a:rPr lang="en-US" sz="1700" dirty="0">
                <a:solidFill>
                  <a:srgbClr val="6B4E2A"/>
                </a:solidFill>
              </a:rPr>
              <a:t>80% of Americans are confident Jesus existed</a:t>
            </a:r>
            <a:endParaRPr lang="en-US" sz="1700" dirty="0"/>
          </a:p>
          <a:p>
            <a:pPr marL="285750" indent="-285750">
              <a:lnSpc>
                <a:spcPct val="155000"/>
              </a:lnSpc>
              <a:buFont typeface="Arial" panose="020B0604020202020204" pitchFamily="34" charset="0"/>
              <a:buChar char="•"/>
            </a:pPr>
            <a:r>
              <a:rPr lang="en-US" sz="1700" dirty="0">
                <a:solidFill>
                  <a:srgbClr val="6B4E2A"/>
                </a:solidFill>
              </a:rPr>
              <a:t>47% have deconstructed their childhood faith</a:t>
            </a:r>
          </a:p>
          <a:p>
            <a:pPr>
              <a:lnSpc>
                <a:spcPct val="155000"/>
              </a:lnSpc>
            </a:pPr>
            <a:endParaRPr lang="en-US" sz="1700" i="1" dirty="0">
              <a:solidFill>
                <a:srgbClr val="6B4E2A"/>
              </a:solidFill>
            </a:endParaRPr>
          </a:p>
          <a:p>
            <a:pPr algn="ctr">
              <a:lnSpc>
                <a:spcPct val="155000"/>
              </a:lnSpc>
            </a:pPr>
            <a:r>
              <a:rPr lang="en-US" sz="1700" i="1" dirty="0">
                <a:solidFill>
                  <a:srgbClr val="6B4E2A"/>
                </a:solidFill>
              </a:rPr>
              <a:t>"How did the world's greatest love story</a:t>
            </a:r>
            <a:r>
              <a:rPr lang="en-US" sz="1700" i="1" dirty="0"/>
              <a:t> </a:t>
            </a:r>
            <a:r>
              <a:rPr lang="en-US" sz="1700" i="1" dirty="0">
                <a:solidFill>
                  <a:srgbClr val="6B4E2A"/>
                </a:solidFill>
              </a:rPr>
              <a:t>become associated with hate?"</a:t>
            </a:r>
            <a:endParaRPr lang="en-US" sz="1700"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6" name="Shape 4"/>
          <p:cNvSpPr/>
          <p:nvPr/>
        </p:nvSpPr>
        <p:spPr>
          <a:xfrm>
            <a:off x="237744" y="164592"/>
            <a:ext cx="8668512" cy="841248"/>
          </a:xfrm>
          <a:prstGeom prst="rect">
            <a:avLst/>
          </a:prstGeom>
          <a:solidFill>
            <a:srgbClr val="EDE0C8"/>
          </a:solidFill>
          <a:ln w="12700">
            <a:solidFill>
              <a:srgbClr val="D4B990"/>
            </a:solidFill>
            <a:prstDash val="solid"/>
          </a:ln>
        </p:spPr>
        <p:txBody>
          <a:bodyPr/>
          <a:lstStyle/>
          <a:p>
            <a:endParaRPr lang="en-US" dirty="0"/>
          </a:p>
        </p:txBody>
      </p:sp>
      <p:sp>
        <p:nvSpPr>
          <p:cNvPr id="7" name="Text 5"/>
          <p:cNvSpPr/>
          <p:nvPr/>
        </p:nvSpPr>
        <p:spPr>
          <a:xfrm>
            <a:off x="411480" y="237744"/>
            <a:ext cx="8229600" cy="292608"/>
          </a:xfrm>
          <a:prstGeom prst="rect">
            <a:avLst/>
          </a:prstGeom>
          <a:noFill/>
          <a:ln/>
        </p:spPr>
        <p:txBody>
          <a:bodyPr wrap="square" rtlCol="0" anchor="ctr"/>
          <a:lstStyle/>
          <a:p>
            <a:pPr marL="0" indent="0">
              <a:buNone/>
            </a:pPr>
            <a:r>
              <a:rPr lang="en-US" sz="1000" b="1" kern="0" spc="600" dirty="0">
                <a:solidFill>
                  <a:srgbClr val="9A7A4A"/>
                </a:solidFill>
              </a:rPr>
              <a:t>POINT 2 OF 4</a:t>
            </a:r>
            <a:endParaRPr lang="en-US" sz="1000" dirty="0"/>
          </a:p>
        </p:txBody>
      </p:sp>
      <p:sp>
        <p:nvSpPr>
          <p:cNvPr id="8" name="Shape 6"/>
          <p:cNvSpPr/>
          <p:nvPr/>
        </p:nvSpPr>
        <p:spPr>
          <a:xfrm>
            <a:off x="237744" y="1005840"/>
            <a:ext cx="8668512" cy="36576"/>
          </a:xfrm>
          <a:prstGeom prst="rect">
            <a:avLst/>
          </a:prstGeom>
          <a:solidFill>
            <a:srgbClr val="B99468"/>
          </a:solidFill>
          <a:ln w="12700">
            <a:solidFill>
              <a:srgbClr val="B99468"/>
            </a:solidFill>
            <a:prstDash val="solid"/>
          </a:ln>
        </p:spPr>
        <p:txBody>
          <a:bodyPr/>
          <a:lstStyle/>
          <a:p>
            <a:endParaRPr lang="en-US" dirty="0"/>
          </a:p>
        </p:txBody>
      </p:sp>
      <p:sp>
        <p:nvSpPr>
          <p:cNvPr id="9" name="Text 7"/>
          <p:cNvSpPr/>
          <p:nvPr/>
        </p:nvSpPr>
        <p:spPr>
          <a:xfrm>
            <a:off x="411480" y="1115568"/>
            <a:ext cx="8138160" cy="960120"/>
          </a:xfrm>
          <a:prstGeom prst="rect">
            <a:avLst/>
          </a:prstGeom>
          <a:noFill/>
          <a:ln/>
        </p:spPr>
        <p:txBody>
          <a:bodyPr wrap="square" rtlCol="0" anchor="ctr"/>
          <a:lstStyle/>
          <a:p>
            <a:pPr marL="0" indent="0">
              <a:buNone/>
            </a:pPr>
            <a:r>
              <a:rPr lang="en-US" sz="3600" b="1" dirty="0">
                <a:solidFill>
                  <a:srgbClr val="252020"/>
                </a:solidFill>
              </a:rPr>
              <a:t>Christ: The Anointed One (Isaiah 61)</a:t>
            </a:r>
            <a:endParaRPr lang="en-US" sz="3600" dirty="0"/>
          </a:p>
        </p:txBody>
      </p:sp>
      <p:sp>
        <p:nvSpPr>
          <p:cNvPr id="10" name="Shape 8"/>
          <p:cNvSpPr/>
          <p:nvPr/>
        </p:nvSpPr>
        <p:spPr>
          <a:xfrm>
            <a:off x="411480" y="2121408"/>
            <a:ext cx="1280160" cy="36576"/>
          </a:xfrm>
          <a:prstGeom prst="rect">
            <a:avLst/>
          </a:prstGeom>
          <a:solidFill>
            <a:srgbClr val="D4B990"/>
          </a:solidFill>
          <a:ln w="12700">
            <a:solidFill>
              <a:srgbClr val="D4B990"/>
            </a:solidFill>
            <a:prstDash val="solid"/>
          </a:ln>
        </p:spPr>
        <p:txBody>
          <a:bodyPr/>
          <a:lstStyle/>
          <a:p>
            <a:endParaRPr lang="en-US" dirty="0"/>
          </a:p>
        </p:txBody>
      </p:sp>
      <p:sp>
        <p:nvSpPr>
          <p:cNvPr id="11" name="Text 9"/>
          <p:cNvSpPr/>
          <p:nvPr/>
        </p:nvSpPr>
        <p:spPr>
          <a:xfrm>
            <a:off x="457200" y="2267712"/>
            <a:ext cx="8092440" cy="2606040"/>
          </a:xfrm>
          <a:prstGeom prst="rect">
            <a:avLst/>
          </a:prstGeom>
          <a:noFill/>
          <a:ln/>
        </p:spPr>
        <p:txBody>
          <a:bodyPr wrap="square" rtlCol="0" anchor="t"/>
          <a:lstStyle/>
          <a:p>
            <a:pPr algn="ctr">
              <a:lnSpc>
                <a:spcPct val="155000"/>
              </a:lnSpc>
            </a:pPr>
            <a:r>
              <a:rPr lang="en-US" sz="1700" dirty="0">
                <a:solidFill>
                  <a:srgbClr val="6B4E2A"/>
                </a:solidFill>
              </a:rPr>
              <a:t>Good News...</a:t>
            </a:r>
          </a:p>
          <a:p>
            <a:pPr marL="285750" indent="-285750">
              <a:lnSpc>
                <a:spcPct val="155000"/>
              </a:lnSpc>
              <a:buFont typeface="Arial" panose="020B0604020202020204" pitchFamily="34" charset="0"/>
              <a:buChar char="•"/>
            </a:pPr>
            <a:r>
              <a:rPr lang="en-US" sz="1700" dirty="0">
                <a:solidFill>
                  <a:srgbClr val="6B4E2A"/>
                </a:solidFill>
              </a:rPr>
              <a:t>Freedom</a:t>
            </a:r>
          </a:p>
          <a:p>
            <a:pPr marL="285750" indent="-285750">
              <a:lnSpc>
                <a:spcPct val="155000"/>
              </a:lnSpc>
              <a:buFont typeface="Arial" panose="020B0604020202020204" pitchFamily="34" charset="0"/>
              <a:buChar char="•"/>
            </a:pPr>
            <a:r>
              <a:rPr lang="en-US" sz="1700" dirty="0">
                <a:solidFill>
                  <a:srgbClr val="6B4E2A"/>
                </a:solidFill>
              </a:rPr>
              <a:t>Healing</a:t>
            </a:r>
          </a:p>
          <a:p>
            <a:pPr marL="285750" indent="-285750">
              <a:lnSpc>
                <a:spcPct val="155000"/>
              </a:lnSpc>
              <a:buFont typeface="Arial" panose="020B0604020202020204" pitchFamily="34" charset="0"/>
              <a:buChar char="•"/>
            </a:pPr>
            <a:r>
              <a:rPr lang="en-US" sz="1700" dirty="0">
                <a:solidFill>
                  <a:srgbClr val="6B4E2A"/>
                </a:solidFill>
              </a:rPr>
              <a:t>Release</a:t>
            </a:r>
          </a:p>
          <a:p>
            <a:pPr>
              <a:lnSpc>
                <a:spcPct val="155000"/>
              </a:lnSpc>
            </a:pPr>
            <a:endParaRPr lang="en-US" sz="1700" i="1" dirty="0">
              <a:solidFill>
                <a:srgbClr val="6B4E2A"/>
              </a:solidFill>
            </a:endParaRPr>
          </a:p>
          <a:p>
            <a:pPr algn="ctr">
              <a:lnSpc>
                <a:spcPct val="155000"/>
              </a:lnSpc>
            </a:pPr>
            <a:r>
              <a:rPr lang="en-US" sz="1700" i="1" dirty="0">
                <a:solidFill>
                  <a:srgbClr val="6B4E2A"/>
                </a:solidFill>
              </a:rPr>
              <a:t>The “Shar Shalom” — The Prince who removes</a:t>
            </a:r>
            <a:r>
              <a:rPr lang="en-US" sz="1700" i="1" dirty="0"/>
              <a:t> </a:t>
            </a:r>
            <a:r>
              <a:rPr lang="en-US" sz="1700" i="1" dirty="0">
                <a:solidFill>
                  <a:srgbClr val="6B4E2A"/>
                </a:solidFill>
              </a:rPr>
              <a:t>every peace-disturbing factor.</a:t>
            </a:r>
            <a:endParaRPr lang="en-US" sz="1700"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6" name="Shape 4"/>
          <p:cNvSpPr/>
          <p:nvPr/>
        </p:nvSpPr>
        <p:spPr>
          <a:xfrm>
            <a:off x="237744" y="164592"/>
            <a:ext cx="8668512" cy="841248"/>
          </a:xfrm>
          <a:prstGeom prst="rect">
            <a:avLst/>
          </a:prstGeom>
          <a:solidFill>
            <a:srgbClr val="EDE0C8"/>
          </a:solidFill>
          <a:ln w="12700">
            <a:solidFill>
              <a:srgbClr val="D4B990"/>
            </a:solidFill>
            <a:prstDash val="solid"/>
          </a:ln>
        </p:spPr>
        <p:txBody>
          <a:bodyPr/>
          <a:lstStyle/>
          <a:p>
            <a:endParaRPr lang="en-US" dirty="0"/>
          </a:p>
        </p:txBody>
      </p:sp>
      <p:sp>
        <p:nvSpPr>
          <p:cNvPr id="7" name="Text 5"/>
          <p:cNvSpPr/>
          <p:nvPr/>
        </p:nvSpPr>
        <p:spPr>
          <a:xfrm>
            <a:off x="411480" y="237744"/>
            <a:ext cx="8229600" cy="292608"/>
          </a:xfrm>
          <a:prstGeom prst="rect">
            <a:avLst/>
          </a:prstGeom>
          <a:noFill/>
          <a:ln/>
        </p:spPr>
        <p:txBody>
          <a:bodyPr wrap="square" rtlCol="0" anchor="ctr"/>
          <a:lstStyle/>
          <a:p>
            <a:pPr marL="0" indent="0">
              <a:buNone/>
            </a:pPr>
            <a:r>
              <a:rPr lang="en-US" sz="1000" b="1" kern="0" spc="600" dirty="0">
                <a:solidFill>
                  <a:srgbClr val="9A7A4A"/>
                </a:solidFill>
              </a:rPr>
              <a:t>POINT 3 OF 3</a:t>
            </a:r>
            <a:endParaRPr lang="en-US" sz="1000" dirty="0"/>
          </a:p>
        </p:txBody>
      </p:sp>
      <p:sp>
        <p:nvSpPr>
          <p:cNvPr id="8" name="Shape 6"/>
          <p:cNvSpPr/>
          <p:nvPr/>
        </p:nvSpPr>
        <p:spPr>
          <a:xfrm>
            <a:off x="237744" y="1005840"/>
            <a:ext cx="8668512" cy="36576"/>
          </a:xfrm>
          <a:prstGeom prst="rect">
            <a:avLst/>
          </a:prstGeom>
          <a:solidFill>
            <a:srgbClr val="B99468"/>
          </a:solidFill>
          <a:ln w="12700">
            <a:solidFill>
              <a:srgbClr val="B99468"/>
            </a:solidFill>
            <a:prstDash val="solid"/>
          </a:ln>
        </p:spPr>
        <p:txBody>
          <a:bodyPr/>
          <a:lstStyle/>
          <a:p>
            <a:endParaRPr lang="en-US" dirty="0"/>
          </a:p>
        </p:txBody>
      </p:sp>
      <p:sp>
        <p:nvSpPr>
          <p:cNvPr id="9" name="Text 7"/>
          <p:cNvSpPr/>
          <p:nvPr/>
        </p:nvSpPr>
        <p:spPr>
          <a:xfrm>
            <a:off x="411480" y="1115568"/>
            <a:ext cx="8138160" cy="960120"/>
          </a:xfrm>
          <a:prstGeom prst="rect">
            <a:avLst/>
          </a:prstGeom>
          <a:noFill/>
          <a:ln/>
        </p:spPr>
        <p:txBody>
          <a:bodyPr wrap="square" rtlCol="0" anchor="ctr"/>
          <a:lstStyle/>
          <a:p>
            <a:pPr marL="0" indent="0">
              <a:buNone/>
            </a:pPr>
            <a:r>
              <a:rPr lang="en-US" sz="3600" b="1" dirty="0">
                <a:solidFill>
                  <a:srgbClr val="252020"/>
                </a:solidFill>
              </a:rPr>
              <a:t>Walk in His Anointing</a:t>
            </a:r>
            <a:endParaRPr lang="en-US" sz="3600" dirty="0"/>
          </a:p>
        </p:txBody>
      </p:sp>
      <p:sp>
        <p:nvSpPr>
          <p:cNvPr id="10" name="Shape 8"/>
          <p:cNvSpPr/>
          <p:nvPr/>
        </p:nvSpPr>
        <p:spPr>
          <a:xfrm>
            <a:off x="411480" y="2121408"/>
            <a:ext cx="1280160" cy="36576"/>
          </a:xfrm>
          <a:prstGeom prst="rect">
            <a:avLst/>
          </a:prstGeom>
          <a:solidFill>
            <a:srgbClr val="D4B990"/>
          </a:solidFill>
          <a:ln w="12700">
            <a:solidFill>
              <a:srgbClr val="D4B990"/>
            </a:solidFill>
            <a:prstDash val="solid"/>
          </a:ln>
        </p:spPr>
        <p:txBody>
          <a:bodyPr/>
          <a:lstStyle/>
          <a:p>
            <a:endParaRPr lang="en-US" dirty="0"/>
          </a:p>
        </p:txBody>
      </p:sp>
      <p:sp>
        <p:nvSpPr>
          <p:cNvPr id="11" name="Text 9"/>
          <p:cNvSpPr/>
          <p:nvPr/>
        </p:nvSpPr>
        <p:spPr>
          <a:xfrm>
            <a:off x="457200" y="2267712"/>
            <a:ext cx="8092440" cy="2606040"/>
          </a:xfrm>
          <a:prstGeom prst="rect">
            <a:avLst/>
          </a:prstGeom>
          <a:noFill/>
          <a:ln/>
        </p:spPr>
        <p:txBody>
          <a:bodyPr wrap="square" rtlCol="0" anchor="t"/>
          <a:lstStyle/>
          <a:p>
            <a:pPr marL="285750" indent="-285750">
              <a:lnSpc>
                <a:spcPct val="155000"/>
              </a:lnSpc>
              <a:buFont typeface="Arial" panose="020B0604020202020204" pitchFamily="34" charset="0"/>
              <a:buChar char="•"/>
            </a:pPr>
            <a:r>
              <a:rPr lang="en-US" sz="1700" dirty="0">
                <a:solidFill>
                  <a:srgbClr val="6B4E2A"/>
                </a:solidFill>
              </a:rPr>
              <a:t>We are to embody Christ before others</a:t>
            </a:r>
            <a:endParaRPr lang="en-US" sz="1700" dirty="0"/>
          </a:p>
          <a:p>
            <a:pPr marL="285750" indent="-285750">
              <a:lnSpc>
                <a:spcPct val="155000"/>
              </a:lnSpc>
              <a:buFont typeface="Arial" panose="020B0604020202020204" pitchFamily="34" charset="0"/>
              <a:buChar char="•"/>
            </a:pPr>
            <a:r>
              <a:rPr lang="en-US" sz="1700" dirty="0">
                <a:solidFill>
                  <a:srgbClr val="6B4E2A"/>
                </a:solidFill>
              </a:rPr>
              <a:t>We are empowered by the Spirit</a:t>
            </a:r>
            <a:endParaRPr lang="en-US" sz="1700" dirty="0"/>
          </a:p>
          <a:p>
            <a:pPr marL="285750" indent="-285750">
              <a:lnSpc>
                <a:spcPct val="155000"/>
              </a:lnSpc>
              <a:buFont typeface="Arial" panose="020B0604020202020204" pitchFamily="34" charset="0"/>
              <a:buChar char="•"/>
            </a:pPr>
            <a:r>
              <a:rPr lang="en-US" sz="1700" dirty="0">
                <a:solidFill>
                  <a:srgbClr val="6B4E2A"/>
                </a:solidFill>
              </a:rPr>
              <a:t>We are called to help remove peace disturbing factors from the lives of others</a:t>
            </a:r>
            <a:endParaRPr lang="en-US" sz="1700" dirty="0"/>
          </a:p>
          <a:p>
            <a:pPr>
              <a:lnSpc>
                <a:spcPct val="155000"/>
              </a:lnSpc>
            </a:pPr>
            <a:endParaRPr lang="en-US" sz="1700" i="1" dirty="0">
              <a:solidFill>
                <a:srgbClr val="6B4E2A"/>
              </a:solidFill>
            </a:endParaRPr>
          </a:p>
          <a:p>
            <a:pPr algn="ctr">
              <a:lnSpc>
                <a:spcPct val="155000"/>
              </a:lnSpc>
            </a:pPr>
            <a:r>
              <a:rPr lang="en-US" sz="1700" i="1" dirty="0">
                <a:solidFill>
                  <a:srgbClr val="6B4E2A"/>
                </a:solidFill>
              </a:rPr>
              <a:t>"They will be called priests of the LORD,</a:t>
            </a:r>
            <a:r>
              <a:rPr lang="en-US" sz="1700" i="1" dirty="0"/>
              <a:t> </a:t>
            </a:r>
            <a:r>
              <a:rPr lang="en-US" sz="1700" i="1" dirty="0">
                <a:solidFill>
                  <a:srgbClr val="6B4E2A"/>
                </a:solidFill>
              </a:rPr>
              <a:t>ministers of our God" (Isaiah 61:6)</a:t>
            </a:r>
            <a:endParaRPr lang="en-US" sz="17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7" name="Text 4"/>
          <p:cNvSpPr/>
          <p:nvPr/>
        </p:nvSpPr>
        <p:spPr>
          <a:xfrm>
            <a:off x="411480" y="292608"/>
            <a:ext cx="4663440" cy="347472"/>
          </a:xfrm>
          <a:prstGeom prst="rect">
            <a:avLst/>
          </a:prstGeom>
          <a:noFill/>
          <a:ln/>
        </p:spPr>
        <p:txBody>
          <a:bodyPr wrap="square" rtlCol="0" anchor="ctr"/>
          <a:lstStyle/>
          <a:p>
            <a:pPr marL="0" indent="0">
              <a:buNone/>
            </a:pPr>
            <a:r>
              <a:rPr lang="en-US" sz="1000" b="1" kern="0" spc="500" dirty="0">
                <a:solidFill>
                  <a:srgbClr val="9A7A4A"/>
                </a:solidFill>
              </a:rPr>
              <a:t>THIS WEEK'S CHALLENGE</a:t>
            </a:r>
            <a:endParaRPr lang="en-US" sz="1000" dirty="0"/>
          </a:p>
        </p:txBody>
      </p:sp>
      <p:sp>
        <p:nvSpPr>
          <p:cNvPr id="8" name="Shape 5"/>
          <p:cNvSpPr/>
          <p:nvPr/>
        </p:nvSpPr>
        <p:spPr>
          <a:xfrm>
            <a:off x="411480" y="694944"/>
            <a:ext cx="1828800" cy="36576"/>
          </a:xfrm>
          <a:prstGeom prst="rect">
            <a:avLst/>
          </a:prstGeom>
          <a:solidFill>
            <a:srgbClr val="B99468"/>
          </a:solidFill>
          <a:ln w="12700">
            <a:solidFill>
              <a:srgbClr val="B99468"/>
            </a:solidFill>
            <a:prstDash val="solid"/>
          </a:ln>
        </p:spPr>
        <p:txBody>
          <a:bodyPr/>
          <a:lstStyle/>
          <a:p>
            <a:endParaRPr lang="en-US" dirty="0"/>
          </a:p>
        </p:txBody>
      </p:sp>
      <p:sp>
        <p:nvSpPr>
          <p:cNvPr id="9" name="Shape 6"/>
          <p:cNvSpPr/>
          <p:nvPr/>
        </p:nvSpPr>
        <p:spPr>
          <a:xfrm>
            <a:off x="347472" y="754380"/>
            <a:ext cx="5275870" cy="4102100"/>
          </a:xfrm>
          <a:prstGeom prst="rect">
            <a:avLst/>
          </a:prstGeom>
          <a:solidFill>
            <a:srgbClr val="F8F2E6"/>
          </a:solidFill>
          <a:ln w="12700">
            <a:solidFill>
              <a:srgbClr val="D4B990"/>
            </a:solidFill>
            <a:prstDash val="solid"/>
          </a:ln>
          <a:effectLst>
            <a:outerShdw blurRad="127000" dist="38100" dir="8100000" algn="bl" rotWithShape="0">
              <a:srgbClr val="4A3820">
                <a:alpha val="12000"/>
              </a:srgbClr>
            </a:outerShdw>
          </a:effectLst>
        </p:spPr>
        <p:txBody>
          <a:bodyPr/>
          <a:lstStyle/>
          <a:p>
            <a:endParaRPr lang="en-US" dirty="0"/>
          </a:p>
        </p:txBody>
      </p:sp>
      <p:sp>
        <p:nvSpPr>
          <p:cNvPr id="10" name="Shape 7"/>
          <p:cNvSpPr/>
          <p:nvPr/>
        </p:nvSpPr>
        <p:spPr>
          <a:xfrm>
            <a:off x="347472" y="868680"/>
            <a:ext cx="91440" cy="3886200"/>
          </a:xfrm>
          <a:prstGeom prst="rect">
            <a:avLst/>
          </a:prstGeom>
          <a:solidFill>
            <a:srgbClr val="B99468"/>
          </a:solidFill>
          <a:ln w="12700">
            <a:solidFill>
              <a:srgbClr val="B99468"/>
            </a:solidFill>
            <a:prstDash val="solid"/>
          </a:ln>
        </p:spPr>
        <p:txBody>
          <a:bodyPr/>
          <a:lstStyle/>
          <a:p>
            <a:endParaRPr lang="en-US" dirty="0"/>
          </a:p>
        </p:txBody>
      </p:sp>
      <p:sp>
        <p:nvSpPr>
          <p:cNvPr id="11" name="Text 8"/>
          <p:cNvSpPr/>
          <p:nvPr/>
        </p:nvSpPr>
        <p:spPr>
          <a:xfrm>
            <a:off x="566928" y="845820"/>
            <a:ext cx="4930358" cy="3909060"/>
          </a:xfrm>
          <a:prstGeom prst="rect">
            <a:avLst/>
          </a:prstGeom>
          <a:noFill/>
          <a:ln/>
        </p:spPr>
        <p:txBody>
          <a:bodyPr wrap="square" rtlCol="0" anchor="ctr"/>
          <a:lstStyle/>
          <a:p>
            <a:pPr marL="457200" indent="-457200">
              <a:lnSpc>
                <a:spcPct val="165000"/>
              </a:lnSpc>
              <a:buFont typeface="+mj-lt"/>
              <a:buAutoNum type="arabicPeriod"/>
            </a:pPr>
            <a:r>
              <a:rPr lang="en-US" sz="1850" dirty="0">
                <a:solidFill>
                  <a:srgbClr val="252020"/>
                </a:solidFill>
              </a:rPr>
              <a:t>Memorize the Peace Prayer.</a:t>
            </a:r>
            <a:endParaRPr lang="en-US" sz="1850" dirty="0"/>
          </a:p>
          <a:p>
            <a:pPr marL="457200" indent="-457200">
              <a:lnSpc>
                <a:spcPct val="165000"/>
              </a:lnSpc>
              <a:buFont typeface="+mj-lt"/>
              <a:buAutoNum type="arabicPeriod"/>
            </a:pPr>
            <a:r>
              <a:rPr lang="en-US" sz="1850" dirty="0">
                <a:solidFill>
                  <a:srgbClr val="252020"/>
                </a:solidFill>
              </a:rPr>
              <a:t>Place it where you'll see it every morning.</a:t>
            </a:r>
          </a:p>
          <a:p>
            <a:pPr marL="457200" indent="-457200">
              <a:lnSpc>
                <a:spcPct val="165000"/>
              </a:lnSpc>
              <a:buFont typeface="+mj-lt"/>
              <a:buAutoNum type="arabicPeriod"/>
            </a:pPr>
            <a:r>
              <a:rPr lang="en-US" sz="1850" dirty="0"/>
              <a:t>Pray the first line of the prayer daily...</a:t>
            </a:r>
          </a:p>
          <a:p>
            <a:pPr marL="0" indent="0" algn="ctr">
              <a:lnSpc>
                <a:spcPct val="165000"/>
              </a:lnSpc>
              <a:buNone/>
            </a:pPr>
            <a:r>
              <a:rPr lang="en-US" sz="1850" i="1" dirty="0">
                <a:solidFill>
                  <a:srgbClr val="252020"/>
                </a:solidFill>
              </a:rPr>
              <a:t>"Lord, make me an instrument of your peace."</a:t>
            </a:r>
            <a:endParaRPr lang="en-US" sz="1850" i="1" dirty="0"/>
          </a:p>
        </p:txBody>
      </p:sp>
      <p:pic>
        <p:nvPicPr>
          <p:cNvPr id="16" name="Picture 15" descr="A drawing of a person washing hands&#10;&#10;AI-generated content may be incorrect.">
            <a:extLst>
              <a:ext uri="{FF2B5EF4-FFF2-40B4-BE49-F238E27FC236}">
                <a16:creationId xmlns:a16="http://schemas.microsoft.com/office/drawing/2014/main" id="{7DF0178D-30A1-E60E-304F-35DAF72233BB}"/>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4955852" y="754380"/>
            <a:ext cx="4114800" cy="41148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3EADB"/>
        </a:solidFill>
        <a:effectLst/>
      </p:bgPr>
    </p:bg>
    <p:spTree>
      <p:nvGrpSpPr>
        <p:cNvPr id="1" name=""/>
        <p:cNvGrpSpPr/>
        <p:nvPr/>
      </p:nvGrpSpPr>
      <p:grpSpPr>
        <a:xfrm>
          <a:off x="0" y="0"/>
          <a:ext cx="0" cy="0"/>
          <a:chOff x="0" y="0"/>
          <a:chExt cx="0" cy="0"/>
        </a:xfrm>
      </p:grpSpPr>
      <p:sp>
        <p:nvSpPr>
          <p:cNvPr id="2" name="Shape 0"/>
          <p:cNvSpPr/>
          <p:nvPr/>
        </p:nvSpPr>
        <p:spPr>
          <a:xfrm>
            <a:off x="201168" y="128016"/>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3" name="Shape 1"/>
          <p:cNvSpPr/>
          <p:nvPr/>
        </p:nvSpPr>
        <p:spPr>
          <a:xfrm>
            <a:off x="201168" y="5001768"/>
            <a:ext cx="8741664" cy="36576"/>
          </a:xfrm>
          <a:prstGeom prst="rect">
            <a:avLst/>
          </a:prstGeom>
          <a:solidFill>
            <a:srgbClr val="9A7A4A"/>
          </a:solidFill>
          <a:ln w="12700">
            <a:solidFill>
              <a:srgbClr val="9A7A4A"/>
            </a:solidFill>
            <a:prstDash val="solid"/>
          </a:ln>
        </p:spPr>
        <p:txBody>
          <a:bodyPr/>
          <a:lstStyle/>
          <a:p>
            <a:endParaRPr lang="en-US" dirty="0"/>
          </a:p>
        </p:txBody>
      </p:sp>
      <p:sp>
        <p:nvSpPr>
          <p:cNvPr id="4" name="Shape 2"/>
          <p:cNvSpPr/>
          <p:nvPr/>
        </p:nvSpPr>
        <p:spPr>
          <a:xfrm>
            <a:off x="201168"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5" name="Shape 3"/>
          <p:cNvSpPr/>
          <p:nvPr/>
        </p:nvSpPr>
        <p:spPr>
          <a:xfrm>
            <a:off x="8906256" y="128016"/>
            <a:ext cx="36576" cy="4910328"/>
          </a:xfrm>
          <a:prstGeom prst="rect">
            <a:avLst/>
          </a:prstGeom>
          <a:solidFill>
            <a:srgbClr val="9A7A4A"/>
          </a:solidFill>
          <a:ln w="12700">
            <a:solidFill>
              <a:srgbClr val="9A7A4A"/>
            </a:solidFill>
            <a:prstDash val="solid"/>
          </a:ln>
        </p:spPr>
        <p:txBody>
          <a:bodyPr/>
          <a:lstStyle/>
          <a:p>
            <a:endParaRPr lang="en-US" dirty="0"/>
          </a:p>
        </p:txBody>
      </p:sp>
      <p:sp>
        <p:nvSpPr>
          <p:cNvPr id="6" name="Text 4"/>
          <p:cNvSpPr/>
          <p:nvPr/>
        </p:nvSpPr>
        <p:spPr>
          <a:xfrm>
            <a:off x="411480" y="256032"/>
            <a:ext cx="8229600" cy="347472"/>
          </a:xfrm>
          <a:prstGeom prst="rect">
            <a:avLst/>
          </a:prstGeom>
          <a:noFill/>
          <a:ln/>
        </p:spPr>
        <p:txBody>
          <a:bodyPr wrap="square" rtlCol="0" anchor="ctr"/>
          <a:lstStyle/>
          <a:p>
            <a:pPr marL="0" indent="0">
              <a:buNone/>
            </a:pPr>
            <a:r>
              <a:rPr lang="en-US" sz="1000" b="1" kern="0" spc="600" dirty="0">
                <a:solidFill>
                  <a:srgbClr val="9A7A4A"/>
                </a:solidFill>
              </a:rPr>
              <a:t>FOR DISCUSSION</a:t>
            </a:r>
            <a:endParaRPr lang="en-US" sz="1000" dirty="0"/>
          </a:p>
        </p:txBody>
      </p:sp>
      <p:sp>
        <p:nvSpPr>
          <p:cNvPr id="7" name="Shape 5"/>
          <p:cNvSpPr/>
          <p:nvPr/>
        </p:nvSpPr>
        <p:spPr>
          <a:xfrm>
            <a:off x="411480" y="658368"/>
            <a:ext cx="1463040" cy="36576"/>
          </a:xfrm>
          <a:prstGeom prst="rect">
            <a:avLst/>
          </a:prstGeom>
          <a:solidFill>
            <a:srgbClr val="B99468"/>
          </a:solidFill>
          <a:ln w="12700">
            <a:solidFill>
              <a:srgbClr val="B99468"/>
            </a:solidFill>
            <a:prstDash val="solid"/>
          </a:ln>
        </p:spPr>
        <p:txBody>
          <a:bodyPr/>
          <a:lstStyle/>
          <a:p>
            <a:endParaRPr lang="en-US" dirty="0"/>
          </a:p>
        </p:txBody>
      </p:sp>
      <p:sp>
        <p:nvSpPr>
          <p:cNvPr id="8" name="Shape 6"/>
          <p:cNvSpPr/>
          <p:nvPr/>
        </p:nvSpPr>
        <p:spPr>
          <a:xfrm>
            <a:off x="347472" y="841248"/>
            <a:ext cx="8449056" cy="1170432"/>
          </a:xfrm>
          <a:prstGeom prst="rect">
            <a:avLst/>
          </a:prstGeom>
          <a:solidFill>
            <a:srgbClr val="F8F2E6"/>
          </a:solidFill>
          <a:ln w="12700">
            <a:solidFill>
              <a:srgbClr val="D4B990"/>
            </a:solidFill>
            <a:prstDash val="solid"/>
          </a:ln>
          <a:effectLst>
            <a:outerShdw blurRad="127000" dist="38100" dir="8100000" algn="bl" rotWithShape="0">
              <a:srgbClr val="4A3820">
                <a:alpha val="12000"/>
              </a:srgbClr>
            </a:outerShdw>
          </a:effectLst>
        </p:spPr>
        <p:txBody>
          <a:bodyPr/>
          <a:lstStyle/>
          <a:p>
            <a:endParaRPr lang="en-US" dirty="0"/>
          </a:p>
        </p:txBody>
      </p:sp>
      <p:sp>
        <p:nvSpPr>
          <p:cNvPr id="9" name="Text 7"/>
          <p:cNvSpPr/>
          <p:nvPr/>
        </p:nvSpPr>
        <p:spPr>
          <a:xfrm>
            <a:off x="475488" y="1088136"/>
            <a:ext cx="411480" cy="658368"/>
          </a:xfrm>
          <a:prstGeom prst="rect">
            <a:avLst/>
          </a:prstGeom>
          <a:noFill/>
          <a:ln/>
        </p:spPr>
        <p:txBody>
          <a:bodyPr wrap="square" rtlCol="0" anchor="ctr"/>
          <a:lstStyle/>
          <a:p>
            <a:pPr marL="0" indent="0" algn="ctr">
              <a:buNone/>
            </a:pPr>
            <a:r>
              <a:rPr lang="en-US" sz="2800" b="1" dirty="0">
                <a:solidFill>
                  <a:srgbClr val="B99468"/>
                </a:solidFill>
              </a:rPr>
              <a:t>1</a:t>
            </a:r>
            <a:endParaRPr lang="en-US" sz="2800" dirty="0"/>
          </a:p>
        </p:txBody>
      </p:sp>
      <p:sp>
        <p:nvSpPr>
          <p:cNvPr id="10" name="Shape 8"/>
          <p:cNvSpPr/>
          <p:nvPr/>
        </p:nvSpPr>
        <p:spPr>
          <a:xfrm>
            <a:off x="914400" y="969264"/>
            <a:ext cx="27432" cy="914400"/>
          </a:xfrm>
          <a:prstGeom prst="rect">
            <a:avLst/>
          </a:prstGeom>
          <a:solidFill>
            <a:srgbClr val="D4B990"/>
          </a:solidFill>
          <a:ln w="12700">
            <a:solidFill>
              <a:srgbClr val="D4B990"/>
            </a:solidFill>
            <a:prstDash val="solid"/>
          </a:ln>
        </p:spPr>
        <p:txBody>
          <a:bodyPr/>
          <a:lstStyle/>
          <a:p>
            <a:endParaRPr lang="en-US" dirty="0"/>
          </a:p>
        </p:txBody>
      </p:sp>
      <p:sp>
        <p:nvSpPr>
          <p:cNvPr id="11" name="Text 9"/>
          <p:cNvSpPr/>
          <p:nvPr/>
        </p:nvSpPr>
        <p:spPr>
          <a:xfrm>
            <a:off x="1024128" y="932688"/>
            <a:ext cx="7498080" cy="987552"/>
          </a:xfrm>
          <a:prstGeom prst="rect">
            <a:avLst/>
          </a:prstGeom>
          <a:noFill/>
          <a:ln/>
        </p:spPr>
        <p:txBody>
          <a:bodyPr wrap="square" rtlCol="0" anchor="ctr"/>
          <a:lstStyle/>
          <a:p>
            <a:pPr marL="0" indent="0">
              <a:lnSpc>
                <a:spcPct val="140000"/>
              </a:lnSpc>
              <a:buNone/>
            </a:pPr>
            <a:r>
              <a:rPr lang="en-US" sz="1650" dirty="0">
                <a:solidFill>
                  <a:srgbClr val="252020"/>
                </a:solidFill>
              </a:rPr>
              <a:t>Where have you experienced the credibility gap personally?</a:t>
            </a:r>
            <a:endParaRPr lang="en-US" sz="1650" dirty="0"/>
          </a:p>
        </p:txBody>
      </p:sp>
      <p:sp>
        <p:nvSpPr>
          <p:cNvPr id="12" name="Shape 10"/>
          <p:cNvSpPr/>
          <p:nvPr/>
        </p:nvSpPr>
        <p:spPr>
          <a:xfrm>
            <a:off x="347472" y="2167128"/>
            <a:ext cx="8449056" cy="1170432"/>
          </a:xfrm>
          <a:prstGeom prst="rect">
            <a:avLst/>
          </a:prstGeom>
          <a:solidFill>
            <a:srgbClr val="F8F2E6"/>
          </a:solidFill>
          <a:ln w="12700">
            <a:solidFill>
              <a:srgbClr val="D4B990"/>
            </a:solidFill>
            <a:prstDash val="solid"/>
          </a:ln>
          <a:effectLst>
            <a:outerShdw blurRad="127000" dist="38100" dir="8100000" algn="bl" rotWithShape="0">
              <a:srgbClr val="4A3820">
                <a:alpha val="12000"/>
              </a:srgbClr>
            </a:outerShdw>
          </a:effectLst>
        </p:spPr>
        <p:txBody>
          <a:bodyPr/>
          <a:lstStyle/>
          <a:p>
            <a:endParaRPr lang="en-US" dirty="0"/>
          </a:p>
        </p:txBody>
      </p:sp>
      <p:sp>
        <p:nvSpPr>
          <p:cNvPr id="13" name="Text 11"/>
          <p:cNvSpPr/>
          <p:nvPr/>
        </p:nvSpPr>
        <p:spPr>
          <a:xfrm>
            <a:off x="475488" y="2414016"/>
            <a:ext cx="411480" cy="658368"/>
          </a:xfrm>
          <a:prstGeom prst="rect">
            <a:avLst/>
          </a:prstGeom>
          <a:noFill/>
          <a:ln/>
        </p:spPr>
        <p:txBody>
          <a:bodyPr wrap="square" rtlCol="0" anchor="ctr"/>
          <a:lstStyle/>
          <a:p>
            <a:pPr marL="0" indent="0" algn="ctr">
              <a:buNone/>
            </a:pPr>
            <a:r>
              <a:rPr lang="en-US" sz="2800" b="1" dirty="0">
                <a:solidFill>
                  <a:srgbClr val="B99468"/>
                </a:solidFill>
              </a:rPr>
              <a:t>2</a:t>
            </a:r>
            <a:endParaRPr lang="en-US" sz="2800" dirty="0"/>
          </a:p>
        </p:txBody>
      </p:sp>
      <p:sp>
        <p:nvSpPr>
          <p:cNvPr id="14" name="Shape 12"/>
          <p:cNvSpPr/>
          <p:nvPr/>
        </p:nvSpPr>
        <p:spPr>
          <a:xfrm>
            <a:off x="914400" y="2295144"/>
            <a:ext cx="27432" cy="914400"/>
          </a:xfrm>
          <a:prstGeom prst="rect">
            <a:avLst/>
          </a:prstGeom>
          <a:solidFill>
            <a:srgbClr val="D4B990"/>
          </a:solidFill>
          <a:ln w="12700">
            <a:solidFill>
              <a:srgbClr val="D4B990"/>
            </a:solidFill>
            <a:prstDash val="solid"/>
          </a:ln>
        </p:spPr>
        <p:txBody>
          <a:bodyPr/>
          <a:lstStyle/>
          <a:p>
            <a:endParaRPr lang="en-US" dirty="0"/>
          </a:p>
        </p:txBody>
      </p:sp>
      <p:sp>
        <p:nvSpPr>
          <p:cNvPr id="15" name="Text 13"/>
          <p:cNvSpPr/>
          <p:nvPr/>
        </p:nvSpPr>
        <p:spPr>
          <a:xfrm>
            <a:off x="1024128" y="2258568"/>
            <a:ext cx="7498080" cy="987552"/>
          </a:xfrm>
          <a:prstGeom prst="rect">
            <a:avLst/>
          </a:prstGeom>
          <a:noFill/>
          <a:ln/>
        </p:spPr>
        <p:txBody>
          <a:bodyPr wrap="square" rtlCol="0" anchor="ctr"/>
          <a:lstStyle/>
          <a:p>
            <a:pPr marL="0" indent="0">
              <a:lnSpc>
                <a:spcPct val="140000"/>
              </a:lnSpc>
              <a:buNone/>
            </a:pPr>
            <a:r>
              <a:rPr lang="en-US" sz="1650" dirty="0">
                <a:solidFill>
                  <a:srgbClr val="252020"/>
                </a:solidFill>
              </a:rPr>
              <a:t>What does it mean to walk daily in Christ's anointing?</a:t>
            </a:r>
            <a:endParaRPr lang="en-US" sz="1650" dirty="0"/>
          </a:p>
        </p:txBody>
      </p:sp>
      <p:sp>
        <p:nvSpPr>
          <p:cNvPr id="16" name="Shape 14"/>
          <p:cNvSpPr/>
          <p:nvPr/>
        </p:nvSpPr>
        <p:spPr>
          <a:xfrm>
            <a:off x="347472" y="3493008"/>
            <a:ext cx="8449056" cy="1170432"/>
          </a:xfrm>
          <a:prstGeom prst="rect">
            <a:avLst/>
          </a:prstGeom>
          <a:solidFill>
            <a:srgbClr val="F8F2E6"/>
          </a:solidFill>
          <a:ln w="12700">
            <a:solidFill>
              <a:srgbClr val="D4B990"/>
            </a:solidFill>
            <a:prstDash val="solid"/>
          </a:ln>
          <a:effectLst>
            <a:outerShdw blurRad="127000" dist="38100" dir="8100000" algn="bl" rotWithShape="0">
              <a:srgbClr val="4A3820">
                <a:alpha val="12000"/>
              </a:srgbClr>
            </a:outerShdw>
          </a:effectLst>
        </p:spPr>
        <p:txBody>
          <a:bodyPr/>
          <a:lstStyle/>
          <a:p>
            <a:endParaRPr lang="en-US" dirty="0"/>
          </a:p>
        </p:txBody>
      </p:sp>
      <p:sp>
        <p:nvSpPr>
          <p:cNvPr id="17" name="Text 15"/>
          <p:cNvSpPr/>
          <p:nvPr/>
        </p:nvSpPr>
        <p:spPr>
          <a:xfrm>
            <a:off x="475488" y="3739896"/>
            <a:ext cx="411480" cy="658368"/>
          </a:xfrm>
          <a:prstGeom prst="rect">
            <a:avLst/>
          </a:prstGeom>
          <a:noFill/>
          <a:ln/>
        </p:spPr>
        <p:txBody>
          <a:bodyPr wrap="square" rtlCol="0" anchor="ctr"/>
          <a:lstStyle/>
          <a:p>
            <a:pPr marL="0" indent="0" algn="ctr">
              <a:buNone/>
            </a:pPr>
            <a:r>
              <a:rPr lang="en-US" sz="2800" b="1" dirty="0">
                <a:solidFill>
                  <a:srgbClr val="B99468"/>
                </a:solidFill>
              </a:rPr>
              <a:t>3</a:t>
            </a:r>
            <a:endParaRPr lang="en-US" sz="2800" dirty="0"/>
          </a:p>
        </p:txBody>
      </p:sp>
      <p:sp>
        <p:nvSpPr>
          <p:cNvPr id="18" name="Shape 16"/>
          <p:cNvSpPr/>
          <p:nvPr/>
        </p:nvSpPr>
        <p:spPr>
          <a:xfrm>
            <a:off x="914400" y="3621024"/>
            <a:ext cx="27432" cy="914400"/>
          </a:xfrm>
          <a:prstGeom prst="rect">
            <a:avLst/>
          </a:prstGeom>
          <a:solidFill>
            <a:srgbClr val="D4B990"/>
          </a:solidFill>
          <a:ln w="12700">
            <a:solidFill>
              <a:srgbClr val="D4B990"/>
            </a:solidFill>
            <a:prstDash val="solid"/>
          </a:ln>
        </p:spPr>
        <p:txBody>
          <a:bodyPr/>
          <a:lstStyle/>
          <a:p>
            <a:endParaRPr lang="en-US" dirty="0"/>
          </a:p>
        </p:txBody>
      </p:sp>
      <p:sp>
        <p:nvSpPr>
          <p:cNvPr id="19" name="Text 17"/>
          <p:cNvSpPr/>
          <p:nvPr/>
        </p:nvSpPr>
        <p:spPr>
          <a:xfrm>
            <a:off x="1024128" y="3584448"/>
            <a:ext cx="7498080" cy="987552"/>
          </a:xfrm>
          <a:prstGeom prst="rect">
            <a:avLst/>
          </a:prstGeom>
          <a:noFill/>
          <a:ln/>
        </p:spPr>
        <p:txBody>
          <a:bodyPr wrap="square" rtlCol="0" anchor="ctr"/>
          <a:lstStyle/>
          <a:p>
            <a:pPr marL="0" indent="0">
              <a:lnSpc>
                <a:spcPct val="140000"/>
              </a:lnSpc>
              <a:buNone/>
            </a:pPr>
            <a:r>
              <a:rPr lang="en-US" sz="1650" dirty="0">
                <a:solidFill>
                  <a:srgbClr val="252020"/>
                </a:solidFill>
              </a:rPr>
              <a:t>What peace-disturbing factors do you see in the lives of those you love?</a:t>
            </a:r>
            <a:endParaRPr lang="en-US" sz="1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76</TotalTime>
  <Words>1170</Words>
  <Application>Microsoft Macintosh PowerPoint</Application>
  <PresentationFormat>On-screen Show (16:9)</PresentationFormat>
  <Paragraphs>177</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Me an Instrument of Your Peace — Sermon Series Slides</dc:title>
  <dc:subject>PptxGenJS Presentation</dc:subject>
  <dc:creator>PptxGenJS</dc:creator>
  <cp:lastModifiedBy>Mark DeYmaz</cp:lastModifiedBy>
  <cp:revision>7</cp:revision>
  <dcterms:created xsi:type="dcterms:W3CDTF">2026-03-11T19:58:20Z</dcterms:created>
  <dcterms:modified xsi:type="dcterms:W3CDTF">2026-03-12T09:33:14Z</dcterms:modified>
</cp:coreProperties>
</file>